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3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31"/>
  </p:notesMasterIdLst>
  <p:sldIdLst>
    <p:sldId id="264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8" r:id="rId12"/>
    <p:sldId id="269" r:id="rId13"/>
    <p:sldId id="270" r:id="rId14"/>
    <p:sldId id="267" r:id="rId15"/>
    <p:sldId id="271" r:id="rId16"/>
    <p:sldId id="273" r:id="rId17"/>
    <p:sldId id="277" r:id="rId18"/>
    <p:sldId id="272" r:id="rId19"/>
    <p:sldId id="278" r:id="rId20"/>
    <p:sldId id="279" r:id="rId21"/>
    <p:sldId id="281" r:id="rId22"/>
    <p:sldId id="280" r:id="rId23"/>
    <p:sldId id="282" r:id="rId24"/>
    <p:sldId id="283" r:id="rId25"/>
    <p:sldId id="284" r:id="rId26"/>
    <p:sldId id="285" r:id="rId27"/>
    <p:sldId id="286" r:id="rId28"/>
    <p:sldId id="287" r:id="rId29"/>
    <p:sldId id="288" r:id="rId3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B040"/>
    <a:srgbClr val="8064A2"/>
    <a:srgbClr val="A692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7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4" Type="http://schemas.openxmlformats.org/officeDocument/2006/relationships/image" Target="../media/image9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4" Type="http://schemas.openxmlformats.org/officeDocument/2006/relationships/image" Target="../media/image9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F17010-9EA8-43F8-8ADB-46030A49D152}" type="doc">
      <dgm:prSet loTypeId="urn:microsoft.com/office/officeart/2008/layout/PictureStrips" loCatId="list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es-CL"/>
        </a:p>
      </dgm:t>
    </dgm:pt>
    <dgm:pt modelId="{0C47D330-D483-4189-8474-F48AB700D931}">
      <dgm:prSet phldrT="[Texto]"/>
      <dgm:spPr/>
      <dgm:t>
        <a:bodyPr/>
        <a:lstStyle/>
        <a:p>
          <a:pPr>
            <a:buNone/>
          </a:pPr>
          <a:r>
            <a:rPr lang="es-CL" noProof="0" dirty="0"/>
            <a:t>Pueden causar daño por su comportamiento y/o propiedades físicas </a:t>
          </a:r>
        </a:p>
      </dgm:t>
    </dgm:pt>
    <dgm:pt modelId="{C22ABD2F-DA13-45F5-9D59-7611779A6501}" type="parTrans" cxnId="{418A3C73-AE67-4ED1-916A-E3F957225B2B}">
      <dgm:prSet/>
      <dgm:spPr/>
      <dgm:t>
        <a:bodyPr/>
        <a:lstStyle/>
        <a:p>
          <a:endParaRPr lang="es-CL"/>
        </a:p>
      </dgm:t>
    </dgm:pt>
    <dgm:pt modelId="{82ABDE71-42AE-4263-9506-442A8037DA87}" type="sibTrans" cxnId="{418A3C73-AE67-4ED1-916A-E3F957225B2B}">
      <dgm:prSet/>
      <dgm:spPr/>
      <dgm:t>
        <a:bodyPr/>
        <a:lstStyle/>
        <a:p>
          <a:endParaRPr lang="es-CL"/>
        </a:p>
      </dgm:t>
    </dgm:pt>
    <dgm:pt modelId="{ADB18CFE-BA9E-46A9-BB8F-15FD4B30C95A}">
      <dgm:prSet/>
      <dgm:spPr/>
      <dgm:t>
        <a:bodyPr/>
        <a:lstStyle/>
        <a:p>
          <a:r>
            <a:rPr lang="es-CL" dirty="0"/>
            <a:t>Pueden afectar su salud:</a:t>
          </a:r>
        </a:p>
        <a:p>
          <a:r>
            <a:rPr lang="es-CL" dirty="0"/>
            <a:t>1.- Entran en contacto </a:t>
          </a:r>
        </a:p>
        <a:p>
          <a:r>
            <a:rPr lang="es-CL" noProof="0" dirty="0"/>
            <a:t>2.- Entran</a:t>
          </a:r>
          <a:r>
            <a:rPr lang="es-CL" dirty="0"/>
            <a:t> en su cuerpo</a:t>
          </a:r>
        </a:p>
      </dgm:t>
    </dgm:pt>
    <dgm:pt modelId="{1FBF0398-85E1-468F-BE2D-B3B440E609C5}" type="parTrans" cxnId="{43104BBE-6316-4267-B336-FCE7C72FE0D3}">
      <dgm:prSet/>
      <dgm:spPr/>
      <dgm:t>
        <a:bodyPr/>
        <a:lstStyle/>
        <a:p>
          <a:endParaRPr lang="es-CL"/>
        </a:p>
      </dgm:t>
    </dgm:pt>
    <dgm:pt modelId="{F9FE2577-006D-45D9-B91F-365065D8B037}" type="sibTrans" cxnId="{43104BBE-6316-4267-B336-FCE7C72FE0D3}">
      <dgm:prSet/>
      <dgm:spPr/>
      <dgm:t>
        <a:bodyPr/>
        <a:lstStyle/>
        <a:p>
          <a:endParaRPr lang="es-CL"/>
        </a:p>
      </dgm:t>
    </dgm:pt>
    <dgm:pt modelId="{B3F8F6F5-AD1A-417B-9A31-728668F6B3DF}" type="pres">
      <dgm:prSet presAssocID="{32F17010-9EA8-43F8-8ADB-46030A49D152}" presName="Name0" presStyleCnt="0">
        <dgm:presLayoutVars>
          <dgm:dir/>
          <dgm:resizeHandles val="exact"/>
        </dgm:presLayoutVars>
      </dgm:prSet>
      <dgm:spPr/>
    </dgm:pt>
    <dgm:pt modelId="{7CB2C5D7-81E4-4A8E-A730-3BF62D65F111}" type="pres">
      <dgm:prSet presAssocID="{ADB18CFE-BA9E-46A9-BB8F-15FD4B30C95A}" presName="composite" presStyleCnt="0"/>
      <dgm:spPr/>
    </dgm:pt>
    <dgm:pt modelId="{B3BFC320-CC03-49DC-A3D5-A4086CE54D82}" type="pres">
      <dgm:prSet presAssocID="{ADB18CFE-BA9E-46A9-BB8F-15FD4B30C95A}" presName="rect1" presStyleLbl="trAlignAcc1" presStyleIdx="0" presStyleCnt="2" custScaleX="98078">
        <dgm:presLayoutVars>
          <dgm:bulletEnabled val="1"/>
        </dgm:presLayoutVars>
      </dgm:prSet>
      <dgm:spPr/>
    </dgm:pt>
    <dgm:pt modelId="{59E1927A-7587-489F-BDCF-079D7F46D059}" type="pres">
      <dgm:prSet presAssocID="{ADB18CFE-BA9E-46A9-BB8F-15FD4B30C95A}" presName="rect2" presStyleLbl="fgImgPlace1" presStyleIdx="0" presStyleCnt="2"/>
      <dgm:spPr>
        <a:blipFill>
          <a:blip xmlns:r="http://schemas.openxmlformats.org/officeDocument/2006/relationships" r:embed="rId1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 l="-25000" r="-25000"/>
          </a:stretch>
        </a:blipFill>
      </dgm:spPr>
      <dgm:extLst>
        <a:ext uri="{E40237B7-FDA0-4F09-8148-C483321AD2D9}">
          <dgm14:cNvPr xmlns:dgm14="http://schemas.microsoft.com/office/drawing/2010/diagram" id="0" name="" descr="Insignia 1"/>
        </a:ext>
      </dgm:extLst>
    </dgm:pt>
    <dgm:pt modelId="{430A4C50-6027-4284-8760-8B2F39CE80C5}" type="pres">
      <dgm:prSet presAssocID="{F9FE2577-006D-45D9-B91F-365065D8B037}" presName="sibTrans" presStyleCnt="0"/>
      <dgm:spPr/>
    </dgm:pt>
    <dgm:pt modelId="{50318DC6-559D-4069-9610-AE4390515CDC}" type="pres">
      <dgm:prSet presAssocID="{0C47D330-D483-4189-8474-F48AB700D931}" presName="composite" presStyleCnt="0"/>
      <dgm:spPr/>
    </dgm:pt>
    <dgm:pt modelId="{53D35548-70A2-4246-9F64-A59EE20831A4}" type="pres">
      <dgm:prSet presAssocID="{0C47D330-D483-4189-8474-F48AB700D931}" presName="rect1" presStyleLbl="trAlignAcc1" presStyleIdx="1" presStyleCnt="2" custScaleX="97876" custLinFactNeighborX="-1575" custLinFactNeighborY="-7890">
        <dgm:presLayoutVars>
          <dgm:bulletEnabled val="1"/>
        </dgm:presLayoutVars>
      </dgm:prSet>
      <dgm:spPr/>
    </dgm:pt>
    <dgm:pt modelId="{A8E86A6B-F5FC-45E0-A8C2-5733A63BAEF2}" type="pres">
      <dgm:prSet presAssocID="{0C47D330-D483-4189-8474-F48AB700D931}" presName="rect2" presStyleLbl="fgImgPlace1" presStyleIdx="1" presStyleCnt="2"/>
      <dgm:spPr>
        <a:blipFill>
          <a:blip xmlns:r="http://schemas.openxmlformats.org/officeDocument/2006/relationships" r:embed="rId3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 l="-25000" r="-25000"/>
          </a:stretch>
        </a:blipFill>
      </dgm:spPr>
      <dgm:extLst>
        <a:ext uri="{E40237B7-FDA0-4F09-8148-C483321AD2D9}">
          <dgm14:cNvPr xmlns:dgm14="http://schemas.microsoft.com/office/drawing/2010/diagram" id="0" name="" descr="Insignia"/>
        </a:ext>
      </dgm:extLst>
    </dgm:pt>
  </dgm:ptLst>
  <dgm:cxnLst>
    <dgm:cxn modelId="{418A3C73-AE67-4ED1-916A-E3F957225B2B}" srcId="{32F17010-9EA8-43F8-8ADB-46030A49D152}" destId="{0C47D330-D483-4189-8474-F48AB700D931}" srcOrd="1" destOrd="0" parTransId="{C22ABD2F-DA13-45F5-9D59-7611779A6501}" sibTransId="{82ABDE71-42AE-4263-9506-442A8037DA87}"/>
    <dgm:cxn modelId="{4998228B-F2B7-416A-9922-9CDF00CCE5D4}" type="presOf" srcId="{32F17010-9EA8-43F8-8ADB-46030A49D152}" destId="{B3F8F6F5-AD1A-417B-9A31-728668F6B3DF}" srcOrd="0" destOrd="0" presId="urn:microsoft.com/office/officeart/2008/layout/PictureStrips"/>
    <dgm:cxn modelId="{647DAC95-FDA5-437B-A82D-5881861EE00F}" type="presOf" srcId="{0C47D330-D483-4189-8474-F48AB700D931}" destId="{53D35548-70A2-4246-9F64-A59EE20831A4}" srcOrd="0" destOrd="0" presId="urn:microsoft.com/office/officeart/2008/layout/PictureStrips"/>
    <dgm:cxn modelId="{AA1804B7-7AA2-424B-B6FD-F4A0E03E8C03}" type="presOf" srcId="{ADB18CFE-BA9E-46A9-BB8F-15FD4B30C95A}" destId="{B3BFC320-CC03-49DC-A3D5-A4086CE54D82}" srcOrd="0" destOrd="0" presId="urn:microsoft.com/office/officeart/2008/layout/PictureStrips"/>
    <dgm:cxn modelId="{43104BBE-6316-4267-B336-FCE7C72FE0D3}" srcId="{32F17010-9EA8-43F8-8ADB-46030A49D152}" destId="{ADB18CFE-BA9E-46A9-BB8F-15FD4B30C95A}" srcOrd="0" destOrd="0" parTransId="{1FBF0398-85E1-468F-BE2D-B3B440E609C5}" sibTransId="{F9FE2577-006D-45D9-B91F-365065D8B037}"/>
    <dgm:cxn modelId="{A85C01C1-62A9-4F37-B707-32B9FBB41DBC}" type="presParOf" srcId="{B3F8F6F5-AD1A-417B-9A31-728668F6B3DF}" destId="{7CB2C5D7-81E4-4A8E-A730-3BF62D65F111}" srcOrd="0" destOrd="0" presId="urn:microsoft.com/office/officeart/2008/layout/PictureStrips"/>
    <dgm:cxn modelId="{22C796CE-3E96-4F10-AF48-2750CA9CE6D1}" type="presParOf" srcId="{7CB2C5D7-81E4-4A8E-A730-3BF62D65F111}" destId="{B3BFC320-CC03-49DC-A3D5-A4086CE54D82}" srcOrd="0" destOrd="0" presId="urn:microsoft.com/office/officeart/2008/layout/PictureStrips"/>
    <dgm:cxn modelId="{48855899-6692-4AB0-BB44-EEDA19B7EBAF}" type="presParOf" srcId="{7CB2C5D7-81E4-4A8E-A730-3BF62D65F111}" destId="{59E1927A-7587-489F-BDCF-079D7F46D059}" srcOrd="1" destOrd="0" presId="urn:microsoft.com/office/officeart/2008/layout/PictureStrips"/>
    <dgm:cxn modelId="{888985A9-1654-4264-9812-835362F0E9D6}" type="presParOf" srcId="{B3F8F6F5-AD1A-417B-9A31-728668F6B3DF}" destId="{430A4C50-6027-4284-8760-8B2F39CE80C5}" srcOrd="1" destOrd="0" presId="urn:microsoft.com/office/officeart/2008/layout/PictureStrips"/>
    <dgm:cxn modelId="{3A72FA1A-EA62-4A3A-897B-7AA1C56EDC76}" type="presParOf" srcId="{B3F8F6F5-AD1A-417B-9A31-728668F6B3DF}" destId="{50318DC6-559D-4069-9610-AE4390515CDC}" srcOrd="2" destOrd="0" presId="urn:microsoft.com/office/officeart/2008/layout/PictureStrips"/>
    <dgm:cxn modelId="{B3287198-21A8-498B-BA41-0922A63FE0BA}" type="presParOf" srcId="{50318DC6-559D-4069-9610-AE4390515CDC}" destId="{53D35548-70A2-4246-9F64-A59EE20831A4}" srcOrd="0" destOrd="0" presId="urn:microsoft.com/office/officeart/2008/layout/PictureStrips"/>
    <dgm:cxn modelId="{1BB0BB3B-1A82-44D3-8870-D8D5BAF87113}" type="presParOf" srcId="{50318DC6-559D-4069-9610-AE4390515CDC}" destId="{A8E86A6B-F5FC-45E0-A8C2-5733A63BAEF2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455DDD5-5FF6-49D1-8A17-6988A2547178}" type="doc">
      <dgm:prSet loTypeId="urn:microsoft.com/office/officeart/2005/8/layout/vProcess5" loCatId="process" qsTypeId="urn:microsoft.com/office/officeart/2005/8/quickstyle/simple2" qsCatId="simple" csTypeId="urn:microsoft.com/office/officeart/2005/8/colors/accent5_2" csCatId="accent5" phldr="1"/>
      <dgm:spPr/>
      <dgm:t>
        <a:bodyPr/>
        <a:lstStyle/>
        <a:p>
          <a:endParaRPr lang="es-CL"/>
        </a:p>
      </dgm:t>
    </dgm:pt>
    <dgm:pt modelId="{D9718497-C4D6-45FF-8240-EA29EBB1D446}">
      <dgm:prSet phldrT="[Texto]" custT="1"/>
      <dgm:spPr/>
      <dgm:t>
        <a:bodyPr/>
        <a:lstStyle/>
        <a:p>
          <a:pPr marL="0" marR="0" lvl="0" indent="0" algn="l" defTabSz="914400" eaLnBrk="1" fontAlgn="auto" latinLnBrk="0" hangingPunct="1"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s-CL" sz="2000" dirty="0"/>
        </a:p>
        <a:p>
          <a:pPr marL="0" marR="0" lvl="0" indent="0" algn="l" defTabSz="914400" eaLnBrk="1" fontAlgn="auto" latinLnBrk="0" hangingPunct="1"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s-CL" sz="2400" dirty="0"/>
        </a:p>
        <a:p>
          <a:pPr marL="0" marR="0" lvl="0" indent="0" algn="ctr" defTabSz="914400" eaLnBrk="1" fontAlgn="auto" latinLnBrk="0" hangingPunct="1"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CL" sz="2400" dirty="0"/>
            <a:t>Variedad de materiales peligrosos que puede encontrar</a:t>
          </a:r>
        </a:p>
        <a:p>
          <a:pPr marL="0" lvl="0" algn="l" defTabSz="933450">
            <a:spcBef>
              <a:spcPct val="0"/>
            </a:spcBef>
            <a:spcAft>
              <a:spcPct val="35000"/>
            </a:spcAft>
            <a:buNone/>
          </a:pPr>
          <a:endParaRPr lang="es-CL" sz="1600" dirty="0"/>
        </a:p>
      </dgm:t>
    </dgm:pt>
    <dgm:pt modelId="{BBE4F44A-0741-453A-8D10-4FE8286D84D9}" type="parTrans" cxnId="{FFF14C1E-4A5D-42D4-BF79-07BC0F52B195}">
      <dgm:prSet/>
      <dgm:spPr/>
      <dgm:t>
        <a:bodyPr/>
        <a:lstStyle/>
        <a:p>
          <a:endParaRPr lang="es-CL"/>
        </a:p>
      </dgm:t>
    </dgm:pt>
    <dgm:pt modelId="{A820D42C-96DB-4E30-A2D7-3C53E254124D}" type="sibTrans" cxnId="{FFF14C1E-4A5D-42D4-BF79-07BC0F52B195}">
      <dgm:prSet/>
      <dgm:spPr/>
      <dgm:t>
        <a:bodyPr/>
        <a:lstStyle/>
        <a:p>
          <a:endParaRPr lang="es-CL"/>
        </a:p>
      </dgm:t>
    </dgm:pt>
    <dgm:pt modelId="{A3C12558-E79C-43D4-A142-F0ABC1ADA5B9}">
      <dgm:prSet phldrT="[Texto]"/>
      <dgm:spPr/>
      <dgm:t>
        <a:bodyPr/>
        <a:lstStyle/>
        <a:p>
          <a:pPr algn="l"/>
          <a:endParaRPr lang="es-CL" sz="1200" dirty="0"/>
        </a:p>
      </dgm:t>
    </dgm:pt>
    <dgm:pt modelId="{EA2F9116-731C-48FC-9E9F-305AFCDB9588}" type="parTrans" cxnId="{B6EAD454-DA0A-496B-B861-5DCD8654C4E4}">
      <dgm:prSet/>
      <dgm:spPr/>
      <dgm:t>
        <a:bodyPr/>
        <a:lstStyle/>
        <a:p>
          <a:endParaRPr lang="es-CL"/>
        </a:p>
      </dgm:t>
    </dgm:pt>
    <dgm:pt modelId="{DC109D8E-B157-46E8-9FFB-4603E22AF869}" type="sibTrans" cxnId="{B6EAD454-DA0A-496B-B861-5DCD8654C4E4}">
      <dgm:prSet/>
      <dgm:spPr/>
      <dgm:t>
        <a:bodyPr/>
        <a:lstStyle/>
        <a:p>
          <a:endParaRPr lang="es-CL"/>
        </a:p>
      </dgm:t>
    </dgm:pt>
    <dgm:pt modelId="{28877143-8DB3-4BCF-B31C-C0B30EB6A55F}">
      <dgm:prSet phldrT="[Texto]" custT="1"/>
      <dgm:spPr/>
      <dgm:t>
        <a:bodyPr/>
        <a:lstStyle/>
        <a:p>
          <a:pPr marL="0" marR="0" lvl="0" indent="0" algn="l" defTabSz="914400" eaLnBrk="1" fontAlgn="auto" latinLnBrk="0" hangingPunct="1"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s-CL" sz="2400" dirty="0"/>
        </a:p>
        <a:p>
          <a:pPr marL="0" marR="0" lvl="0" indent="0" algn="ctr" defTabSz="914400" eaLnBrk="1" fontAlgn="auto" latinLnBrk="0" hangingPunct="1"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CL" sz="2400" dirty="0"/>
            <a:t>Efectos potenciales sobre la salud</a:t>
          </a:r>
        </a:p>
        <a:p>
          <a:pPr marL="0" lvl="0" algn="l" defTabSz="933450">
            <a:spcBef>
              <a:spcPct val="0"/>
            </a:spcBef>
            <a:spcAft>
              <a:spcPct val="35000"/>
            </a:spcAft>
            <a:buNone/>
          </a:pPr>
          <a:endParaRPr lang="es-CL" sz="1600" dirty="0"/>
        </a:p>
      </dgm:t>
    </dgm:pt>
    <dgm:pt modelId="{DD63EC87-9F79-47A1-A5D5-2D1C2A546695}" type="parTrans" cxnId="{B2F9CC59-58F5-416D-BDCC-478E0A5909CC}">
      <dgm:prSet/>
      <dgm:spPr/>
      <dgm:t>
        <a:bodyPr/>
        <a:lstStyle/>
        <a:p>
          <a:endParaRPr lang="es-CL"/>
        </a:p>
      </dgm:t>
    </dgm:pt>
    <dgm:pt modelId="{979C2A3B-7509-42BE-9500-0880FBCC87B1}" type="sibTrans" cxnId="{B2F9CC59-58F5-416D-BDCC-478E0A5909CC}">
      <dgm:prSet/>
      <dgm:spPr/>
      <dgm:t>
        <a:bodyPr/>
        <a:lstStyle/>
        <a:p>
          <a:endParaRPr lang="es-CL"/>
        </a:p>
      </dgm:t>
    </dgm:pt>
    <dgm:pt modelId="{F2DDC834-F930-4896-9C91-2411584BDB15}">
      <dgm:prSet phldrT="[Texto]"/>
      <dgm:spPr/>
      <dgm:t>
        <a:bodyPr/>
        <a:lstStyle/>
        <a:p>
          <a:pPr algn="l"/>
          <a:endParaRPr lang="es-CL" sz="1200" dirty="0"/>
        </a:p>
      </dgm:t>
    </dgm:pt>
    <dgm:pt modelId="{DAE309BA-050B-4573-B4A2-68A59EB6086C}" type="parTrans" cxnId="{B5B745C9-F63A-4D30-95B3-825F6924339A}">
      <dgm:prSet/>
      <dgm:spPr/>
      <dgm:t>
        <a:bodyPr/>
        <a:lstStyle/>
        <a:p>
          <a:endParaRPr lang="es-CL"/>
        </a:p>
      </dgm:t>
    </dgm:pt>
    <dgm:pt modelId="{130C9195-8679-4E53-80B6-4B694ECAD937}" type="sibTrans" cxnId="{B5B745C9-F63A-4D30-95B3-825F6924339A}">
      <dgm:prSet/>
      <dgm:spPr/>
      <dgm:t>
        <a:bodyPr/>
        <a:lstStyle/>
        <a:p>
          <a:endParaRPr lang="es-CL"/>
        </a:p>
      </dgm:t>
    </dgm:pt>
    <dgm:pt modelId="{DFEDA858-0219-45D6-B9CE-C402A8161AA2}">
      <dgm:prSet phldrT="[Texto]" custT="1"/>
      <dgm:spPr/>
      <dgm:t>
        <a:bodyPr/>
        <a:lstStyle/>
        <a:p>
          <a:pPr marL="0" marR="0" lvl="0" indent="0" algn="l" defTabSz="914400" eaLnBrk="1" fontAlgn="auto" latinLnBrk="0" hangingPunct="1"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s-CL" sz="2400" dirty="0"/>
        </a:p>
        <a:p>
          <a:pPr marL="0" marR="0" lvl="0" indent="0" algn="ctr" defTabSz="914400" eaLnBrk="1" fontAlgn="auto" latinLnBrk="0" hangingPunct="1"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CL" sz="2400" dirty="0"/>
            <a:t>Peligros físicos asociados con ellos </a:t>
          </a:r>
        </a:p>
        <a:p>
          <a:pPr marL="0" lvl="0" algn="ctr" defTabSz="800100">
            <a:spcBef>
              <a:spcPct val="0"/>
            </a:spcBef>
            <a:spcAft>
              <a:spcPct val="35000"/>
            </a:spcAft>
            <a:buNone/>
          </a:pPr>
          <a:endParaRPr lang="es-CL" sz="1600" dirty="0"/>
        </a:p>
      </dgm:t>
    </dgm:pt>
    <dgm:pt modelId="{30B7CCD3-E082-443C-904D-0EE19353DD95}" type="parTrans" cxnId="{7DB22DFC-17A2-4668-8FA2-6DC975640543}">
      <dgm:prSet/>
      <dgm:spPr/>
      <dgm:t>
        <a:bodyPr/>
        <a:lstStyle/>
        <a:p>
          <a:endParaRPr lang="es-CL"/>
        </a:p>
      </dgm:t>
    </dgm:pt>
    <dgm:pt modelId="{F22F636F-69D5-4C03-9939-EA42D1A44E6F}" type="sibTrans" cxnId="{7DB22DFC-17A2-4668-8FA2-6DC975640543}">
      <dgm:prSet/>
      <dgm:spPr/>
      <dgm:t>
        <a:bodyPr/>
        <a:lstStyle/>
        <a:p>
          <a:endParaRPr lang="es-CL"/>
        </a:p>
      </dgm:t>
    </dgm:pt>
    <dgm:pt modelId="{8F0D6222-C31C-403E-9F82-79041024EB71}">
      <dgm:prSet phldrT="[Texto]"/>
      <dgm:spPr/>
      <dgm:t>
        <a:bodyPr/>
        <a:lstStyle/>
        <a:p>
          <a:pPr algn="l"/>
          <a:endParaRPr lang="es-CL" sz="1200" dirty="0"/>
        </a:p>
      </dgm:t>
    </dgm:pt>
    <dgm:pt modelId="{F3A75657-36BD-4AFE-BC1E-A0F8D24DEBB8}" type="parTrans" cxnId="{66CBB584-575B-4DC9-B9B1-B5D26FF7D67A}">
      <dgm:prSet/>
      <dgm:spPr/>
      <dgm:t>
        <a:bodyPr/>
        <a:lstStyle/>
        <a:p>
          <a:endParaRPr lang="es-CL"/>
        </a:p>
      </dgm:t>
    </dgm:pt>
    <dgm:pt modelId="{231D9192-0F42-4AD2-966E-DA70475C9794}" type="sibTrans" cxnId="{66CBB584-575B-4DC9-B9B1-B5D26FF7D67A}">
      <dgm:prSet/>
      <dgm:spPr/>
      <dgm:t>
        <a:bodyPr/>
        <a:lstStyle/>
        <a:p>
          <a:endParaRPr lang="es-CL"/>
        </a:p>
      </dgm:t>
    </dgm:pt>
    <dgm:pt modelId="{F8C0C70E-18F8-40DD-8B88-CCA82F8BD8FD}" type="pres">
      <dgm:prSet presAssocID="{6455DDD5-5FF6-49D1-8A17-6988A2547178}" presName="outerComposite" presStyleCnt="0">
        <dgm:presLayoutVars>
          <dgm:chMax val="5"/>
          <dgm:dir/>
          <dgm:resizeHandles val="exact"/>
        </dgm:presLayoutVars>
      </dgm:prSet>
      <dgm:spPr/>
    </dgm:pt>
    <dgm:pt modelId="{0DE213D2-E589-4DE0-B37A-1662256DE715}" type="pres">
      <dgm:prSet presAssocID="{6455DDD5-5FF6-49D1-8A17-6988A2547178}" presName="dummyMaxCanvas" presStyleCnt="0">
        <dgm:presLayoutVars/>
      </dgm:prSet>
      <dgm:spPr/>
    </dgm:pt>
    <dgm:pt modelId="{62778ECD-D707-4FB7-8A3D-5497F711C054}" type="pres">
      <dgm:prSet presAssocID="{6455DDD5-5FF6-49D1-8A17-6988A2547178}" presName="ThreeNodes_1" presStyleLbl="node1" presStyleIdx="0" presStyleCnt="3" custScaleX="102001" custScaleY="106886" custLinFactNeighborX="-718" custLinFactNeighborY="-14856">
        <dgm:presLayoutVars>
          <dgm:bulletEnabled val="1"/>
        </dgm:presLayoutVars>
      </dgm:prSet>
      <dgm:spPr/>
    </dgm:pt>
    <dgm:pt modelId="{1B502152-A244-40FC-A79D-E6216CB9337A}" type="pres">
      <dgm:prSet presAssocID="{6455DDD5-5FF6-49D1-8A17-6988A2547178}" presName="ThreeNodes_2" presStyleLbl="node1" presStyleIdx="1" presStyleCnt="3">
        <dgm:presLayoutVars>
          <dgm:bulletEnabled val="1"/>
        </dgm:presLayoutVars>
      </dgm:prSet>
      <dgm:spPr/>
    </dgm:pt>
    <dgm:pt modelId="{A7C10A1D-CC4B-46BD-AC8F-823D491CAB7F}" type="pres">
      <dgm:prSet presAssocID="{6455DDD5-5FF6-49D1-8A17-6988A2547178}" presName="ThreeNodes_3" presStyleLbl="node1" presStyleIdx="2" presStyleCnt="3">
        <dgm:presLayoutVars>
          <dgm:bulletEnabled val="1"/>
        </dgm:presLayoutVars>
      </dgm:prSet>
      <dgm:spPr/>
    </dgm:pt>
    <dgm:pt modelId="{CF2D3A80-EFDB-49B2-8C05-CB6EFE2AEFD7}" type="pres">
      <dgm:prSet presAssocID="{6455DDD5-5FF6-49D1-8A17-6988A2547178}" presName="ThreeConn_1-2" presStyleLbl="fgAccFollowNode1" presStyleIdx="0" presStyleCnt="2">
        <dgm:presLayoutVars>
          <dgm:bulletEnabled val="1"/>
        </dgm:presLayoutVars>
      </dgm:prSet>
      <dgm:spPr/>
    </dgm:pt>
    <dgm:pt modelId="{F58A4AD9-DAEA-411D-BEFD-814E0CD04F43}" type="pres">
      <dgm:prSet presAssocID="{6455DDD5-5FF6-49D1-8A17-6988A2547178}" presName="ThreeConn_2-3" presStyleLbl="fgAccFollowNode1" presStyleIdx="1" presStyleCnt="2">
        <dgm:presLayoutVars>
          <dgm:bulletEnabled val="1"/>
        </dgm:presLayoutVars>
      </dgm:prSet>
      <dgm:spPr/>
    </dgm:pt>
    <dgm:pt modelId="{CE045B00-13A9-4778-AA92-BC8FA048EB3D}" type="pres">
      <dgm:prSet presAssocID="{6455DDD5-5FF6-49D1-8A17-6988A2547178}" presName="ThreeNodes_1_text" presStyleLbl="node1" presStyleIdx="2" presStyleCnt="3">
        <dgm:presLayoutVars>
          <dgm:bulletEnabled val="1"/>
        </dgm:presLayoutVars>
      </dgm:prSet>
      <dgm:spPr/>
    </dgm:pt>
    <dgm:pt modelId="{8C8DA71C-7C29-4766-A8FA-9F46DC2E4A94}" type="pres">
      <dgm:prSet presAssocID="{6455DDD5-5FF6-49D1-8A17-6988A2547178}" presName="ThreeNodes_2_text" presStyleLbl="node1" presStyleIdx="2" presStyleCnt="3">
        <dgm:presLayoutVars>
          <dgm:bulletEnabled val="1"/>
        </dgm:presLayoutVars>
      </dgm:prSet>
      <dgm:spPr/>
    </dgm:pt>
    <dgm:pt modelId="{1EE5C318-FE9A-4198-BD7B-5DC59AEA9747}" type="pres">
      <dgm:prSet presAssocID="{6455DDD5-5FF6-49D1-8A17-6988A2547178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2ED3E403-DEC0-422B-9DA1-1B9BB0BE3E56}" type="presOf" srcId="{8F0D6222-C31C-403E-9F82-79041024EB71}" destId="{A7C10A1D-CC4B-46BD-AC8F-823D491CAB7F}" srcOrd="0" destOrd="1" presId="urn:microsoft.com/office/officeart/2005/8/layout/vProcess5"/>
    <dgm:cxn modelId="{FFF14C1E-4A5D-42D4-BF79-07BC0F52B195}" srcId="{6455DDD5-5FF6-49D1-8A17-6988A2547178}" destId="{D9718497-C4D6-45FF-8240-EA29EBB1D446}" srcOrd="0" destOrd="0" parTransId="{BBE4F44A-0741-453A-8D10-4FE8286D84D9}" sibTransId="{A820D42C-96DB-4E30-A2D7-3C53E254124D}"/>
    <dgm:cxn modelId="{C7771429-44FE-48BD-B1B3-8991BFC6555D}" type="presOf" srcId="{DFEDA858-0219-45D6-B9CE-C402A8161AA2}" destId="{A7C10A1D-CC4B-46BD-AC8F-823D491CAB7F}" srcOrd="0" destOrd="0" presId="urn:microsoft.com/office/officeart/2005/8/layout/vProcess5"/>
    <dgm:cxn modelId="{D4F00036-0BDD-4758-AC6E-573113CDE1D7}" type="presOf" srcId="{D9718497-C4D6-45FF-8240-EA29EBB1D446}" destId="{CE045B00-13A9-4778-AA92-BC8FA048EB3D}" srcOrd="1" destOrd="0" presId="urn:microsoft.com/office/officeart/2005/8/layout/vProcess5"/>
    <dgm:cxn modelId="{B4712F40-D838-4364-B169-02B376714F40}" type="presOf" srcId="{A820D42C-96DB-4E30-A2D7-3C53E254124D}" destId="{CF2D3A80-EFDB-49B2-8C05-CB6EFE2AEFD7}" srcOrd="0" destOrd="0" presId="urn:microsoft.com/office/officeart/2005/8/layout/vProcess5"/>
    <dgm:cxn modelId="{A9BEDD43-1373-4C07-8E1A-FFBC8C1DC049}" type="presOf" srcId="{DFEDA858-0219-45D6-B9CE-C402A8161AA2}" destId="{1EE5C318-FE9A-4198-BD7B-5DC59AEA9747}" srcOrd="1" destOrd="0" presId="urn:microsoft.com/office/officeart/2005/8/layout/vProcess5"/>
    <dgm:cxn modelId="{7E7AD269-EB60-4A01-8FFF-45CA37F5A9D1}" type="presOf" srcId="{D9718497-C4D6-45FF-8240-EA29EBB1D446}" destId="{62778ECD-D707-4FB7-8A3D-5497F711C054}" srcOrd="0" destOrd="0" presId="urn:microsoft.com/office/officeart/2005/8/layout/vProcess5"/>
    <dgm:cxn modelId="{D903044B-9713-4EED-9B33-D1826D46D073}" type="presOf" srcId="{8F0D6222-C31C-403E-9F82-79041024EB71}" destId="{1EE5C318-FE9A-4198-BD7B-5DC59AEA9747}" srcOrd="1" destOrd="1" presId="urn:microsoft.com/office/officeart/2005/8/layout/vProcess5"/>
    <dgm:cxn modelId="{4F783873-3DF1-4E14-A191-472AD3BFF6C8}" type="presOf" srcId="{F2DDC834-F930-4896-9C91-2411584BDB15}" destId="{1B502152-A244-40FC-A79D-E6216CB9337A}" srcOrd="0" destOrd="1" presId="urn:microsoft.com/office/officeart/2005/8/layout/vProcess5"/>
    <dgm:cxn modelId="{24047B53-C0F1-4497-9DB7-7BCF908AC1A7}" type="presOf" srcId="{F2DDC834-F930-4896-9C91-2411584BDB15}" destId="{8C8DA71C-7C29-4766-A8FA-9F46DC2E4A94}" srcOrd="1" destOrd="1" presId="urn:microsoft.com/office/officeart/2005/8/layout/vProcess5"/>
    <dgm:cxn modelId="{B6EAD454-DA0A-496B-B861-5DCD8654C4E4}" srcId="{D9718497-C4D6-45FF-8240-EA29EBB1D446}" destId="{A3C12558-E79C-43D4-A142-F0ABC1ADA5B9}" srcOrd="0" destOrd="0" parTransId="{EA2F9116-731C-48FC-9E9F-305AFCDB9588}" sibTransId="{DC109D8E-B157-46E8-9FFB-4603E22AF869}"/>
    <dgm:cxn modelId="{5B0DF477-2482-4D4B-A94A-8874AF08F6AA}" type="presOf" srcId="{A3C12558-E79C-43D4-A142-F0ABC1ADA5B9}" destId="{CE045B00-13A9-4778-AA92-BC8FA048EB3D}" srcOrd="1" destOrd="1" presId="urn:microsoft.com/office/officeart/2005/8/layout/vProcess5"/>
    <dgm:cxn modelId="{B2F9CC59-58F5-416D-BDCC-478E0A5909CC}" srcId="{6455DDD5-5FF6-49D1-8A17-6988A2547178}" destId="{28877143-8DB3-4BCF-B31C-C0B30EB6A55F}" srcOrd="1" destOrd="0" parTransId="{DD63EC87-9F79-47A1-A5D5-2D1C2A546695}" sibTransId="{979C2A3B-7509-42BE-9500-0880FBCC87B1}"/>
    <dgm:cxn modelId="{66CBB584-575B-4DC9-B9B1-B5D26FF7D67A}" srcId="{DFEDA858-0219-45D6-B9CE-C402A8161AA2}" destId="{8F0D6222-C31C-403E-9F82-79041024EB71}" srcOrd="0" destOrd="0" parTransId="{F3A75657-36BD-4AFE-BC1E-A0F8D24DEBB8}" sibTransId="{231D9192-0F42-4AD2-966E-DA70475C9794}"/>
    <dgm:cxn modelId="{2F94A1BD-466A-4D24-8A27-A1FA8FB4AA6F}" type="presOf" srcId="{979C2A3B-7509-42BE-9500-0880FBCC87B1}" destId="{F58A4AD9-DAEA-411D-BEFD-814E0CD04F43}" srcOrd="0" destOrd="0" presId="urn:microsoft.com/office/officeart/2005/8/layout/vProcess5"/>
    <dgm:cxn modelId="{6E9C37C0-9E56-4A5E-9620-6DFA9AB88C9E}" type="presOf" srcId="{28877143-8DB3-4BCF-B31C-C0B30EB6A55F}" destId="{1B502152-A244-40FC-A79D-E6216CB9337A}" srcOrd="0" destOrd="0" presId="urn:microsoft.com/office/officeart/2005/8/layout/vProcess5"/>
    <dgm:cxn modelId="{B5B745C9-F63A-4D30-95B3-825F6924339A}" srcId="{28877143-8DB3-4BCF-B31C-C0B30EB6A55F}" destId="{F2DDC834-F930-4896-9C91-2411584BDB15}" srcOrd="0" destOrd="0" parTransId="{DAE309BA-050B-4573-B4A2-68A59EB6086C}" sibTransId="{130C9195-8679-4E53-80B6-4B694ECAD937}"/>
    <dgm:cxn modelId="{B0C92DDB-934D-4EF2-B36D-EA4BD176C13B}" type="presOf" srcId="{A3C12558-E79C-43D4-A142-F0ABC1ADA5B9}" destId="{62778ECD-D707-4FB7-8A3D-5497F711C054}" srcOrd="0" destOrd="1" presId="urn:microsoft.com/office/officeart/2005/8/layout/vProcess5"/>
    <dgm:cxn modelId="{27A1A6EB-336E-4B2B-B697-E65BA1D36331}" type="presOf" srcId="{28877143-8DB3-4BCF-B31C-C0B30EB6A55F}" destId="{8C8DA71C-7C29-4766-A8FA-9F46DC2E4A94}" srcOrd="1" destOrd="0" presId="urn:microsoft.com/office/officeart/2005/8/layout/vProcess5"/>
    <dgm:cxn modelId="{67BFF7ED-27B6-4CAA-850C-F8CC0820912B}" type="presOf" srcId="{6455DDD5-5FF6-49D1-8A17-6988A2547178}" destId="{F8C0C70E-18F8-40DD-8B88-CCA82F8BD8FD}" srcOrd="0" destOrd="0" presId="urn:microsoft.com/office/officeart/2005/8/layout/vProcess5"/>
    <dgm:cxn modelId="{7DB22DFC-17A2-4668-8FA2-6DC975640543}" srcId="{6455DDD5-5FF6-49D1-8A17-6988A2547178}" destId="{DFEDA858-0219-45D6-B9CE-C402A8161AA2}" srcOrd="2" destOrd="0" parTransId="{30B7CCD3-E082-443C-904D-0EE19353DD95}" sibTransId="{F22F636F-69D5-4C03-9939-EA42D1A44E6F}"/>
    <dgm:cxn modelId="{35B24665-2CDE-4832-9203-264E2031F79D}" type="presParOf" srcId="{F8C0C70E-18F8-40DD-8B88-CCA82F8BD8FD}" destId="{0DE213D2-E589-4DE0-B37A-1662256DE715}" srcOrd="0" destOrd="0" presId="urn:microsoft.com/office/officeart/2005/8/layout/vProcess5"/>
    <dgm:cxn modelId="{9CD5D6D2-52C8-40E6-83C1-F16C31536CD3}" type="presParOf" srcId="{F8C0C70E-18F8-40DD-8B88-CCA82F8BD8FD}" destId="{62778ECD-D707-4FB7-8A3D-5497F711C054}" srcOrd="1" destOrd="0" presId="urn:microsoft.com/office/officeart/2005/8/layout/vProcess5"/>
    <dgm:cxn modelId="{58F01363-2109-43BE-910E-7523C974A466}" type="presParOf" srcId="{F8C0C70E-18F8-40DD-8B88-CCA82F8BD8FD}" destId="{1B502152-A244-40FC-A79D-E6216CB9337A}" srcOrd="2" destOrd="0" presId="urn:microsoft.com/office/officeart/2005/8/layout/vProcess5"/>
    <dgm:cxn modelId="{B3792A76-B49F-4962-BDFE-50C5D3C70650}" type="presParOf" srcId="{F8C0C70E-18F8-40DD-8B88-CCA82F8BD8FD}" destId="{A7C10A1D-CC4B-46BD-AC8F-823D491CAB7F}" srcOrd="3" destOrd="0" presId="urn:microsoft.com/office/officeart/2005/8/layout/vProcess5"/>
    <dgm:cxn modelId="{990EE009-5F6E-495C-AC33-F655B186DAC9}" type="presParOf" srcId="{F8C0C70E-18F8-40DD-8B88-CCA82F8BD8FD}" destId="{CF2D3A80-EFDB-49B2-8C05-CB6EFE2AEFD7}" srcOrd="4" destOrd="0" presId="urn:microsoft.com/office/officeart/2005/8/layout/vProcess5"/>
    <dgm:cxn modelId="{E58887FA-0F52-4562-85C2-52EE7A4C1B81}" type="presParOf" srcId="{F8C0C70E-18F8-40DD-8B88-CCA82F8BD8FD}" destId="{F58A4AD9-DAEA-411D-BEFD-814E0CD04F43}" srcOrd="5" destOrd="0" presId="urn:microsoft.com/office/officeart/2005/8/layout/vProcess5"/>
    <dgm:cxn modelId="{01CBD26B-ED86-4471-9C25-D4287E2CFD9C}" type="presParOf" srcId="{F8C0C70E-18F8-40DD-8B88-CCA82F8BD8FD}" destId="{CE045B00-13A9-4778-AA92-BC8FA048EB3D}" srcOrd="6" destOrd="0" presId="urn:microsoft.com/office/officeart/2005/8/layout/vProcess5"/>
    <dgm:cxn modelId="{00776498-7631-461F-83D2-04C332E45BCF}" type="presParOf" srcId="{F8C0C70E-18F8-40DD-8B88-CCA82F8BD8FD}" destId="{8C8DA71C-7C29-4766-A8FA-9F46DC2E4A94}" srcOrd="7" destOrd="0" presId="urn:microsoft.com/office/officeart/2005/8/layout/vProcess5"/>
    <dgm:cxn modelId="{29F8BD37-0885-4331-ABBC-5F5DE9A98589}" type="presParOf" srcId="{F8C0C70E-18F8-40DD-8B88-CCA82F8BD8FD}" destId="{1EE5C318-FE9A-4198-BD7B-5DC59AEA9747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EFB9162-B537-4B5E-88B1-74381BBAF81D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</dgm:pt>
    <dgm:pt modelId="{3528EDBC-C339-4490-AA2C-53E85EA57A36}">
      <dgm:prSet phldrT="[Texto]"/>
      <dgm:spPr/>
      <dgm:t>
        <a:bodyPr/>
        <a:lstStyle/>
        <a:p>
          <a:r>
            <a:rPr lang="es-CL" dirty="0"/>
            <a:t>Agudo</a:t>
          </a:r>
        </a:p>
      </dgm:t>
    </dgm:pt>
    <dgm:pt modelId="{2BBADA64-0B30-4722-8E3A-FAE35EDCE1B8}" type="parTrans" cxnId="{65387706-7B94-4FE0-9098-6394BBF7DE92}">
      <dgm:prSet/>
      <dgm:spPr/>
      <dgm:t>
        <a:bodyPr/>
        <a:lstStyle/>
        <a:p>
          <a:endParaRPr lang="es-CL"/>
        </a:p>
      </dgm:t>
    </dgm:pt>
    <dgm:pt modelId="{69892850-0D59-425F-B0C4-0083D4490954}" type="sibTrans" cxnId="{65387706-7B94-4FE0-9098-6394BBF7DE92}">
      <dgm:prSet/>
      <dgm:spPr/>
      <dgm:t>
        <a:bodyPr/>
        <a:lstStyle/>
        <a:p>
          <a:endParaRPr lang="es-CL"/>
        </a:p>
      </dgm:t>
    </dgm:pt>
    <dgm:pt modelId="{CA128E3C-8CDB-4315-9B25-0B132079BD50}">
      <dgm:prSet phldrT="[Texto]"/>
      <dgm:spPr/>
      <dgm:t>
        <a:bodyPr/>
        <a:lstStyle/>
        <a:p>
          <a:r>
            <a:rPr lang="es-CL" dirty="0"/>
            <a:t>Crónico</a:t>
          </a:r>
        </a:p>
      </dgm:t>
    </dgm:pt>
    <dgm:pt modelId="{D5888ADF-C63D-4D67-BFCA-DC8A03B12A41}" type="parTrans" cxnId="{66254CA0-C45F-4B26-9FAA-9DA8C4438D5A}">
      <dgm:prSet/>
      <dgm:spPr/>
      <dgm:t>
        <a:bodyPr/>
        <a:lstStyle/>
        <a:p>
          <a:endParaRPr lang="es-CL"/>
        </a:p>
      </dgm:t>
    </dgm:pt>
    <dgm:pt modelId="{4E3F2D3E-78F8-4FF3-BEAA-4911ADDFF05F}" type="sibTrans" cxnId="{66254CA0-C45F-4B26-9FAA-9DA8C4438D5A}">
      <dgm:prSet/>
      <dgm:spPr/>
      <dgm:t>
        <a:bodyPr/>
        <a:lstStyle/>
        <a:p>
          <a:endParaRPr lang="es-CL"/>
        </a:p>
      </dgm:t>
    </dgm:pt>
    <dgm:pt modelId="{6A037A24-B21E-4200-AD31-B5EEABEFFD6B}" type="pres">
      <dgm:prSet presAssocID="{1EFB9162-B537-4B5E-88B1-74381BBAF81D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1DE94325-0EE7-4E23-A981-9777D505980D}" type="pres">
      <dgm:prSet presAssocID="{3528EDBC-C339-4490-AA2C-53E85EA57A36}" presName="hierRoot1" presStyleCnt="0"/>
      <dgm:spPr/>
    </dgm:pt>
    <dgm:pt modelId="{DEBE07E5-6B5C-4FEE-BAC8-FBD3F1ECC522}" type="pres">
      <dgm:prSet presAssocID="{3528EDBC-C339-4490-AA2C-53E85EA57A36}" presName="composite" presStyleCnt="0"/>
      <dgm:spPr/>
    </dgm:pt>
    <dgm:pt modelId="{96897F92-CAB9-42B9-A2FF-E16BA3F7CEE7}" type="pres">
      <dgm:prSet presAssocID="{3528EDBC-C339-4490-AA2C-53E85EA57A36}" presName="background" presStyleLbl="node0" presStyleIdx="0" presStyleCnt="2"/>
      <dgm:spPr/>
    </dgm:pt>
    <dgm:pt modelId="{1DC7FD7E-A49D-405B-8479-911D7CE09D1B}" type="pres">
      <dgm:prSet presAssocID="{3528EDBC-C339-4490-AA2C-53E85EA57A36}" presName="text" presStyleLbl="fgAcc0" presStyleIdx="0" presStyleCnt="2">
        <dgm:presLayoutVars>
          <dgm:chPref val="3"/>
        </dgm:presLayoutVars>
      </dgm:prSet>
      <dgm:spPr/>
    </dgm:pt>
    <dgm:pt modelId="{AE4EF9FE-FCC7-4953-BF75-F16C311C55FE}" type="pres">
      <dgm:prSet presAssocID="{3528EDBC-C339-4490-AA2C-53E85EA57A36}" presName="hierChild2" presStyleCnt="0"/>
      <dgm:spPr/>
    </dgm:pt>
    <dgm:pt modelId="{A90DBB3F-176B-484A-9CD9-C5CEF5C1CE7C}" type="pres">
      <dgm:prSet presAssocID="{CA128E3C-8CDB-4315-9B25-0B132079BD50}" presName="hierRoot1" presStyleCnt="0"/>
      <dgm:spPr/>
    </dgm:pt>
    <dgm:pt modelId="{D17683C6-9016-4B86-8624-24E41E0FA7E7}" type="pres">
      <dgm:prSet presAssocID="{CA128E3C-8CDB-4315-9B25-0B132079BD50}" presName="composite" presStyleCnt="0"/>
      <dgm:spPr/>
    </dgm:pt>
    <dgm:pt modelId="{6B788BB1-E515-46CC-83B6-7667AE6575FC}" type="pres">
      <dgm:prSet presAssocID="{CA128E3C-8CDB-4315-9B25-0B132079BD50}" presName="background" presStyleLbl="node0" presStyleIdx="1" presStyleCnt="2"/>
      <dgm:spPr/>
    </dgm:pt>
    <dgm:pt modelId="{4287DF6B-E1F1-4E9B-BDB9-101447EE9238}" type="pres">
      <dgm:prSet presAssocID="{CA128E3C-8CDB-4315-9B25-0B132079BD50}" presName="text" presStyleLbl="fgAcc0" presStyleIdx="1" presStyleCnt="2">
        <dgm:presLayoutVars>
          <dgm:chPref val="3"/>
        </dgm:presLayoutVars>
      </dgm:prSet>
      <dgm:spPr/>
    </dgm:pt>
    <dgm:pt modelId="{02DCDBCF-9927-42B6-86A2-7B9E369EE928}" type="pres">
      <dgm:prSet presAssocID="{CA128E3C-8CDB-4315-9B25-0B132079BD50}" presName="hierChild2" presStyleCnt="0"/>
      <dgm:spPr/>
    </dgm:pt>
  </dgm:ptLst>
  <dgm:cxnLst>
    <dgm:cxn modelId="{65387706-7B94-4FE0-9098-6394BBF7DE92}" srcId="{1EFB9162-B537-4B5E-88B1-74381BBAF81D}" destId="{3528EDBC-C339-4490-AA2C-53E85EA57A36}" srcOrd="0" destOrd="0" parTransId="{2BBADA64-0B30-4722-8E3A-FAE35EDCE1B8}" sibTransId="{69892850-0D59-425F-B0C4-0083D4490954}"/>
    <dgm:cxn modelId="{EAB9506F-EE43-4304-B317-8EB415BD31D8}" type="presOf" srcId="{1EFB9162-B537-4B5E-88B1-74381BBAF81D}" destId="{6A037A24-B21E-4200-AD31-B5EEABEFFD6B}" srcOrd="0" destOrd="0" presId="urn:microsoft.com/office/officeart/2005/8/layout/hierarchy1"/>
    <dgm:cxn modelId="{66254CA0-C45F-4B26-9FAA-9DA8C4438D5A}" srcId="{1EFB9162-B537-4B5E-88B1-74381BBAF81D}" destId="{CA128E3C-8CDB-4315-9B25-0B132079BD50}" srcOrd="1" destOrd="0" parTransId="{D5888ADF-C63D-4D67-BFCA-DC8A03B12A41}" sibTransId="{4E3F2D3E-78F8-4FF3-BEAA-4911ADDFF05F}"/>
    <dgm:cxn modelId="{A33CA4BD-6827-4F46-8DF5-195D4127679C}" type="presOf" srcId="{CA128E3C-8CDB-4315-9B25-0B132079BD50}" destId="{4287DF6B-E1F1-4E9B-BDB9-101447EE9238}" srcOrd="0" destOrd="0" presId="urn:microsoft.com/office/officeart/2005/8/layout/hierarchy1"/>
    <dgm:cxn modelId="{BC49A7FA-357D-4495-9F2D-90E015C28B08}" type="presOf" srcId="{3528EDBC-C339-4490-AA2C-53E85EA57A36}" destId="{1DC7FD7E-A49D-405B-8479-911D7CE09D1B}" srcOrd="0" destOrd="0" presId="urn:microsoft.com/office/officeart/2005/8/layout/hierarchy1"/>
    <dgm:cxn modelId="{DDC66AC5-F238-42F6-ADD0-870414DE95DB}" type="presParOf" srcId="{6A037A24-B21E-4200-AD31-B5EEABEFFD6B}" destId="{1DE94325-0EE7-4E23-A981-9777D505980D}" srcOrd="0" destOrd="0" presId="urn:microsoft.com/office/officeart/2005/8/layout/hierarchy1"/>
    <dgm:cxn modelId="{8F6D448D-E156-49F0-A4D9-DDF2A9DB0A43}" type="presParOf" srcId="{1DE94325-0EE7-4E23-A981-9777D505980D}" destId="{DEBE07E5-6B5C-4FEE-BAC8-FBD3F1ECC522}" srcOrd="0" destOrd="0" presId="urn:microsoft.com/office/officeart/2005/8/layout/hierarchy1"/>
    <dgm:cxn modelId="{DD83DB48-1EC1-4423-9135-D904694B8836}" type="presParOf" srcId="{DEBE07E5-6B5C-4FEE-BAC8-FBD3F1ECC522}" destId="{96897F92-CAB9-42B9-A2FF-E16BA3F7CEE7}" srcOrd="0" destOrd="0" presId="urn:microsoft.com/office/officeart/2005/8/layout/hierarchy1"/>
    <dgm:cxn modelId="{7C550BC8-D1AC-405F-AA60-5CB27785EF3A}" type="presParOf" srcId="{DEBE07E5-6B5C-4FEE-BAC8-FBD3F1ECC522}" destId="{1DC7FD7E-A49D-405B-8479-911D7CE09D1B}" srcOrd="1" destOrd="0" presId="urn:microsoft.com/office/officeart/2005/8/layout/hierarchy1"/>
    <dgm:cxn modelId="{B9D6891D-8C86-402A-A2FC-B4590846A537}" type="presParOf" srcId="{1DE94325-0EE7-4E23-A981-9777D505980D}" destId="{AE4EF9FE-FCC7-4953-BF75-F16C311C55FE}" srcOrd="1" destOrd="0" presId="urn:microsoft.com/office/officeart/2005/8/layout/hierarchy1"/>
    <dgm:cxn modelId="{376D275D-5C83-48C2-AA0A-2B25030AC63E}" type="presParOf" srcId="{6A037A24-B21E-4200-AD31-B5EEABEFFD6B}" destId="{A90DBB3F-176B-484A-9CD9-C5CEF5C1CE7C}" srcOrd="1" destOrd="0" presId="urn:microsoft.com/office/officeart/2005/8/layout/hierarchy1"/>
    <dgm:cxn modelId="{22427406-B0DD-48C3-9D88-A2E1C7BCB36E}" type="presParOf" srcId="{A90DBB3F-176B-484A-9CD9-C5CEF5C1CE7C}" destId="{D17683C6-9016-4B86-8624-24E41E0FA7E7}" srcOrd="0" destOrd="0" presId="urn:microsoft.com/office/officeart/2005/8/layout/hierarchy1"/>
    <dgm:cxn modelId="{4A86181D-0382-4540-ADC1-DCE506C9075B}" type="presParOf" srcId="{D17683C6-9016-4B86-8624-24E41E0FA7E7}" destId="{6B788BB1-E515-46CC-83B6-7667AE6575FC}" srcOrd="0" destOrd="0" presId="urn:microsoft.com/office/officeart/2005/8/layout/hierarchy1"/>
    <dgm:cxn modelId="{0F014797-8FE5-4E9A-9DC9-A8249214CB22}" type="presParOf" srcId="{D17683C6-9016-4B86-8624-24E41E0FA7E7}" destId="{4287DF6B-E1F1-4E9B-BDB9-101447EE9238}" srcOrd="1" destOrd="0" presId="urn:microsoft.com/office/officeart/2005/8/layout/hierarchy1"/>
    <dgm:cxn modelId="{737D32F5-0678-4530-9A02-AFAE4552CB46}" type="presParOf" srcId="{A90DBB3F-176B-484A-9CD9-C5CEF5C1CE7C}" destId="{02DCDBCF-9927-42B6-86A2-7B9E369EE928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9C5DAE8-08E8-45CC-89EE-83C6522092B8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CL"/>
        </a:p>
      </dgm:t>
    </dgm:pt>
    <dgm:pt modelId="{282287EA-8374-424B-9AC4-06288BE46373}">
      <dgm:prSet phldrT="[Texto]"/>
      <dgm:spPr/>
      <dgm:t>
        <a:bodyPr>
          <a:scene3d>
            <a:camera prst="orthographicFront"/>
            <a:lightRig rig="harsh" dir="t"/>
          </a:scene3d>
          <a:sp3d extrusionH="57150" prstMaterial="matte">
            <a:bevelT w="63500" h="12700" prst="angle"/>
            <a:contourClr>
              <a:schemeClr val="bg1">
                <a:lumMod val="65000"/>
              </a:schemeClr>
            </a:contourClr>
          </a:sp3d>
        </a:bodyPr>
        <a:lstStyle/>
        <a:p>
          <a:r>
            <a:rPr lang="es-CL" b="0" cap="none" spc="0" dirty="0">
              <a:effectLst/>
            </a:rPr>
            <a:t>Inhalación </a:t>
          </a:r>
        </a:p>
      </dgm:t>
    </dgm:pt>
    <dgm:pt modelId="{8B2B8FE4-B292-4F55-8C4F-E8569FDFB723}" type="parTrans" cxnId="{9ED6518B-DF63-4E46-8104-962E0FDC1024}">
      <dgm:prSet/>
      <dgm:spPr/>
      <dgm:t>
        <a:bodyPr/>
        <a:lstStyle/>
        <a:p>
          <a:endParaRPr lang="es-CL"/>
        </a:p>
      </dgm:t>
    </dgm:pt>
    <dgm:pt modelId="{D0595ABC-2452-445F-9E59-203AFBB65A3F}" type="sibTrans" cxnId="{9ED6518B-DF63-4E46-8104-962E0FDC1024}">
      <dgm:prSet/>
      <dgm:spPr/>
      <dgm:t>
        <a:bodyPr/>
        <a:lstStyle/>
        <a:p>
          <a:endParaRPr lang="es-CL"/>
        </a:p>
      </dgm:t>
    </dgm:pt>
    <dgm:pt modelId="{BE30E003-B17A-4BF5-A9F2-7D5DA032FED6}">
      <dgm:prSet phldrT="[Texto]"/>
      <dgm:spPr/>
      <dgm:t>
        <a:bodyPr/>
        <a:lstStyle/>
        <a:p>
          <a:r>
            <a:rPr lang="es-CL" b="0" cap="none" spc="0">
              <a:effectLst/>
            </a:rPr>
            <a:t>Ingestión </a:t>
          </a:r>
        </a:p>
      </dgm:t>
    </dgm:pt>
    <dgm:pt modelId="{BA79A846-8643-4D66-8B40-BB405D879AA0}" type="parTrans" cxnId="{44F7B183-D6B0-459D-98FB-F5EE586F8850}">
      <dgm:prSet/>
      <dgm:spPr/>
      <dgm:t>
        <a:bodyPr/>
        <a:lstStyle/>
        <a:p>
          <a:endParaRPr lang="es-CL"/>
        </a:p>
      </dgm:t>
    </dgm:pt>
    <dgm:pt modelId="{8DD96840-BC0F-4400-B9B8-82F5C6EF871B}" type="sibTrans" cxnId="{44F7B183-D6B0-459D-98FB-F5EE586F8850}">
      <dgm:prSet/>
      <dgm:spPr/>
      <dgm:t>
        <a:bodyPr/>
        <a:lstStyle/>
        <a:p>
          <a:endParaRPr lang="es-CL"/>
        </a:p>
      </dgm:t>
    </dgm:pt>
    <dgm:pt modelId="{2E811C40-A968-4DD3-824F-509C5BB61376}">
      <dgm:prSet phldrT="[Texto]"/>
      <dgm:spPr/>
      <dgm:t>
        <a:bodyPr/>
        <a:lstStyle/>
        <a:p>
          <a:r>
            <a:rPr lang="es-CL" b="0" cap="none" spc="0">
              <a:effectLst/>
            </a:rPr>
            <a:t>Absorción </a:t>
          </a:r>
        </a:p>
      </dgm:t>
    </dgm:pt>
    <dgm:pt modelId="{4FB992C9-7627-4C59-BA8D-7792B46FB1D7}" type="parTrans" cxnId="{0CB39286-97EF-4085-AD47-4E8B399E0F3F}">
      <dgm:prSet/>
      <dgm:spPr/>
      <dgm:t>
        <a:bodyPr/>
        <a:lstStyle/>
        <a:p>
          <a:endParaRPr lang="es-CL"/>
        </a:p>
      </dgm:t>
    </dgm:pt>
    <dgm:pt modelId="{42C60834-8230-4223-B3CC-38F265519E50}" type="sibTrans" cxnId="{0CB39286-97EF-4085-AD47-4E8B399E0F3F}">
      <dgm:prSet/>
      <dgm:spPr/>
      <dgm:t>
        <a:bodyPr/>
        <a:lstStyle/>
        <a:p>
          <a:endParaRPr lang="es-CL"/>
        </a:p>
      </dgm:t>
    </dgm:pt>
    <dgm:pt modelId="{1385640A-150C-4ED5-97DF-0BC229D48715}">
      <dgm:prSet phldrT="[Texto]"/>
      <dgm:spPr/>
      <dgm:t>
        <a:bodyPr/>
        <a:lstStyle/>
        <a:p>
          <a:r>
            <a:rPr lang="es-CL" b="0" cap="none" spc="0">
              <a:effectLst/>
            </a:rPr>
            <a:t>Inyección  </a:t>
          </a:r>
        </a:p>
      </dgm:t>
    </dgm:pt>
    <dgm:pt modelId="{2B9CD011-D7FD-47B3-BDA3-03DB3D8B18A6}" type="parTrans" cxnId="{F8C10DA2-845F-4357-BDD6-396E8D316525}">
      <dgm:prSet/>
      <dgm:spPr/>
      <dgm:t>
        <a:bodyPr/>
        <a:lstStyle/>
        <a:p>
          <a:endParaRPr lang="es-CL"/>
        </a:p>
      </dgm:t>
    </dgm:pt>
    <dgm:pt modelId="{30C87C0C-020D-4A94-A7D3-63EB36F5C16D}" type="sibTrans" cxnId="{F8C10DA2-845F-4357-BDD6-396E8D316525}">
      <dgm:prSet/>
      <dgm:spPr/>
      <dgm:t>
        <a:bodyPr/>
        <a:lstStyle/>
        <a:p>
          <a:endParaRPr lang="es-CL"/>
        </a:p>
      </dgm:t>
    </dgm:pt>
    <dgm:pt modelId="{78CDAF4C-A518-4B16-B34A-C1CC954F4B3C}" type="pres">
      <dgm:prSet presAssocID="{19C5DAE8-08E8-45CC-89EE-83C6522092B8}" presName="vert0" presStyleCnt="0">
        <dgm:presLayoutVars>
          <dgm:dir/>
          <dgm:animOne val="branch"/>
          <dgm:animLvl val="lvl"/>
        </dgm:presLayoutVars>
      </dgm:prSet>
      <dgm:spPr/>
    </dgm:pt>
    <dgm:pt modelId="{02D03422-A8FA-438A-BD58-A72F05B8F6DF}" type="pres">
      <dgm:prSet presAssocID="{282287EA-8374-424B-9AC4-06288BE46373}" presName="thickLine" presStyleLbl="alignNode1" presStyleIdx="0" presStyleCnt="4"/>
      <dgm:spPr/>
    </dgm:pt>
    <dgm:pt modelId="{D6938F0B-425C-4C3C-BF23-F81B70770888}" type="pres">
      <dgm:prSet presAssocID="{282287EA-8374-424B-9AC4-06288BE46373}" presName="horz1" presStyleCnt="0"/>
      <dgm:spPr/>
    </dgm:pt>
    <dgm:pt modelId="{C7B11929-5173-4CFD-84A0-B13D87A3AACE}" type="pres">
      <dgm:prSet presAssocID="{282287EA-8374-424B-9AC4-06288BE46373}" presName="tx1" presStyleLbl="revTx" presStyleIdx="0" presStyleCnt="4"/>
      <dgm:spPr/>
    </dgm:pt>
    <dgm:pt modelId="{35C3475B-D191-4B35-9621-2F17302A0656}" type="pres">
      <dgm:prSet presAssocID="{282287EA-8374-424B-9AC4-06288BE46373}" presName="vert1" presStyleCnt="0"/>
      <dgm:spPr/>
    </dgm:pt>
    <dgm:pt modelId="{08797716-B880-4E93-8DE5-E8FBF9CD9914}" type="pres">
      <dgm:prSet presAssocID="{BE30E003-B17A-4BF5-A9F2-7D5DA032FED6}" presName="thickLine" presStyleLbl="alignNode1" presStyleIdx="1" presStyleCnt="4"/>
      <dgm:spPr/>
    </dgm:pt>
    <dgm:pt modelId="{326C1652-6721-4BF2-9237-1A0FA639022B}" type="pres">
      <dgm:prSet presAssocID="{BE30E003-B17A-4BF5-A9F2-7D5DA032FED6}" presName="horz1" presStyleCnt="0"/>
      <dgm:spPr/>
    </dgm:pt>
    <dgm:pt modelId="{3AD0D82E-DB08-4B75-8E9A-C3DC920621B0}" type="pres">
      <dgm:prSet presAssocID="{BE30E003-B17A-4BF5-A9F2-7D5DA032FED6}" presName="tx1" presStyleLbl="revTx" presStyleIdx="1" presStyleCnt="4"/>
      <dgm:spPr/>
    </dgm:pt>
    <dgm:pt modelId="{CEF0962E-21CE-4991-AC75-1F2DE6DEFCC3}" type="pres">
      <dgm:prSet presAssocID="{BE30E003-B17A-4BF5-A9F2-7D5DA032FED6}" presName="vert1" presStyleCnt="0"/>
      <dgm:spPr/>
    </dgm:pt>
    <dgm:pt modelId="{C33C62BB-0F28-4ACF-BE79-481F6BBF9C4C}" type="pres">
      <dgm:prSet presAssocID="{2E811C40-A968-4DD3-824F-509C5BB61376}" presName="thickLine" presStyleLbl="alignNode1" presStyleIdx="2" presStyleCnt="4"/>
      <dgm:spPr/>
    </dgm:pt>
    <dgm:pt modelId="{E5684C25-51A6-430F-9294-BD74277D4F48}" type="pres">
      <dgm:prSet presAssocID="{2E811C40-A968-4DD3-824F-509C5BB61376}" presName="horz1" presStyleCnt="0"/>
      <dgm:spPr/>
    </dgm:pt>
    <dgm:pt modelId="{DA522003-60BC-4C62-9670-503FD5B8D9E4}" type="pres">
      <dgm:prSet presAssocID="{2E811C40-A968-4DD3-824F-509C5BB61376}" presName="tx1" presStyleLbl="revTx" presStyleIdx="2" presStyleCnt="4"/>
      <dgm:spPr/>
    </dgm:pt>
    <dgm:pt modelId="{D54924B2-22D0-49CD-B0BD-CE08CB9967A4}" type="pres">
      <dgm:prSet presAssocID="{2E811C40-A968-4DD3-824F-509C5BB61376}" presName="vert1" presStyleCnt="0"/>
      <dgm:spPr/>
    </dgm:pt>
    <dgm:pt modelId="{0024A8E5-DABE-450E-9224-20AC1DCD40DB}" type="pres">
      <dgm:prSet presAssocID="{1385640A-150C-4ED5-97DF-0BC229D48715}" presName="thickLine" presStyleLbl="alignNode1" presStyleIdx="3" presStyleCnt="4"/>
      <dgm:spPr/>
    </dgm:pt>
    <dgm:pt modelId="{B6B0CB76-B55C-4846-BF03-3EBC8C184FF3}" type="pres">
      <dgm:prSet presAssocID="{1385640A-150C-4ED5-97DF-0BC229D48715}" presName="horz1" presStyleCnt="0"/>
      <dgm:spPr/>
    </dgm:pt>
    <dgm:pt modelId="{B83EA84B-F2CB-4A10-8844-EDF825146CC1}" type="pres">
      <dgm:prSet presAssocID="{1385640A-150C-4ED5-97DF-0BC229D48715}" presName="tx1" presStyleLbl="revTx" presStyleIdx="3" presStyleCnt="4"/>
      <dgm:spPr/>
    </dgm:pt>
    <dgm:pt modelId="{D53C37C7-C88F-4DDD-8EDE-9668314D5CB6}" type="pres">
      <dgm:prSet presAssocID="{1385640A-150C-4ED5-97DF-0BC229D48715}" presName="vert1" presStyleCnt="0"/>
      <dgm:spPr/>
    </dgm:pt>
  </dgm:ptLst>
  <dgm:cxnLst>
    <dgm:cxn modelId="{05B92608-0BED-49D7-8791-D17837D99D27}" type="presOf" srcId="{1385640A-150C-4ED5-97DF-0BC229D48715}" destId="{B83EA84B-F2CB-4A10-8844-EDF825146CC1}" srcOrd="0" destOrd="0" presId="urn:microsoft.com/office/officeart/2008/layout/LinedList"/>
    <dgm:cxn modelId="{468C9C16-152F-43A6-8D0F-740D6F41CFE7}" type="presOf" srcId="{BE30E003-B17A-4BF5-A9F2-7D5DA032FED6}" destId="{3AD0D82E-DB08-4B75-8E9A-C3DC920621B0}" srcOrd="0" destOrd="0" presId="urn:microsoft.com/office/officeart/2008/layout/LinedList"/>
    <dgm:cxn modelId="{44F7B183-D6B0-459D-98FB-F5EE586F8850}" srcId="{19C5DAE8-08E8-45CC-89EE-83C6522092B8}" destId="{BE30E003-B17A-4BF5-A9F2-7D5DA032FED6}" srcOrd="1" destOrd="0" parTransId="{BA79A846-8643-4D66-8B40-BB405D879AA0}" sibTransId="{8DD96840-BC0F-4400-B9B8-82F5C6EF871B}"/>
    <dgm:cxn modelId="{0CB39286-97EF-4085-AD47-4E8B399E0F3F}" srcId="{19C5DAE8-08E8-45CC-89EE-83C6522092B8}" destId="{2E811C40-A968-4DD3-824F-509C5BB61376}" srcOrd="2" destOrd="0" parTransId="{4FB992C9-7627-4C59-BA8D-7792B46FB1D7}" sibTransId="{42C60834-8230-4223-B3CC-38F265519E50}"/>
    <dgm:cxn modelId="{E960D689-221B-44BE-B734-512A42CB4E18}" type="presOf" srcId="{19C5DAE8-08E8-45CC-89EE-83C6522092B8}" destId="{78CDAF4C-A518-4B16-B34A-C1CC954F4B3C}" srcOrd="0" destOrd="0" presId="urn:microsoft.com/office/officeart/2008/layout/LinedList"/>
    <dgm:cxn modelId="{9ED6518B-DF63-4E46-8104-962E0FDC1024}" srcId="{19C5DAE8-08E8-45CC-89EE-83C6522092B8}" destId="{282287EA-8374-424B-9AC4-06288BE46373}" srcOrd="0" destOrd="0" parTransId="{8B2B8FE4-B292-4F55-8C4F-E8569FDFB723}" sibTransId="{D0595ABC-2452-445F-9E59-203AFBB65A3F}"/>
    <dgm:cxn modelId="{FCCA099C-28DD-484B-BC73-9120A85E1C66}" type="presOf" srcId="{2E811C40-A968-4DD3-824F-509C5BB61376}" destId="{DA522003-60BC-4C62-9670-503FD5B8D9E4}" srcOrd="0" destOrd="0" presId="urn:microsoft.com/office/officeart/2008/layout/LinedList"/>
    <dgm:cxn modelId="{F8C10DA2-845F-4357-BDD6-396E8D316525}" srcId="{19C5DAE8-08E8-45CC-89EE-83C6522092B8}" destId="{1385640A-150C-4ED5-97DF-0BC229D48715}" srcOrd="3" destOrd="0" parTransId="{2B9CD011-D7FD-47B3-BDA3-03DB3D8B18A6}" sibTransId="{30C87C0C-020D-4A94-A7D3-63EB36F5C16D}"/>
    <dgm:cxn modelId="{69FB1AB3-8548-44F2-B73B-28631D763B15}" type="presOf" srcId="{282287EA-8374-424B-9AC4-06288BE46373}" destId="{C7B11929-5173-4CFD-84A0-B13D87A3AACE}" srcOrd="0" destOrd="0" presId="urn:microsoft.com/office/officeart/2008/layout/LinedList"/>
    <dgm:cxn modelId="{892F2352-BEF7-4988-A1B0-CF54DB107623}" type="presParOf" srcId="{78CDAF4C-A518-4B16-B34A-C1CC954F4B3C}" destId="{02D03422-A8FA-438A-BD58-A72F05B8F6DF}" srcOrd="0" destOrd="0" presId="urn:microsoft.com/office/officeart/2008/layout/LinedList"/>
    <dgm:cxn modelId="{61F57035-A5A7-4CDB-A024-D3BF8F3F5E28}" type="presParOf" srcId="{78CDAF4C-A518-4B16-B34A-C1CC954F4B3C}" destId="{D6938F0B-425C-4C3C-BF23-F81B70770888}" srcOrd="1" destOrd="0" presId="urn:microsoft.com/office/officeart/2008/layout/LinedList"/>
    <dgm:cxn modelId="{A268F23A-AA8D-4338-BF7C-80458A7B0A9E}" type="presParOf" srcId="{D6938F0B-425C-4C3C-BF23-F81B70770888}" destId="{C7B11929-5173-4CFD-84A0-B13D87A3AACE}" srcOrd="0" destOrd="0" presId="urn:microsoft.com/office/officeart/2008/layout/LinedList"/>
    <dgm:cxn modelId="{63F231F8-C3F0-4323-821D-4A410CFE95A1}" type="presParOf" srcId="{D6938F0B-425C-4C3C-BF23-F81B70770888}" destId="{35C3475B-D191-4B35-9621-2F17302A0656}" srcOrd="1" destOrd="0" presId="urn:microsoft.com/office/officeart/2008/layout/LinedList"/>
    <dgm:cxn modelId="{6DA7CAAC-0F44-4516-ADBD-8B6E82C23832}" type="presParOf" srcId="{78CDAF4C-A518-4B16-B34A-C1CC954F4B3C}" destId="{08797716-B880-4E93-8DE5-E8FBF9CD9914}" srcOrd="2" destOrd="0" presId="urn:microsoft.com/office/officeart/2008/layout/LinedList"/>
    <dgm:cxn modelId="{0A15E663-6F55-41FE-BEDB-687C2F5C7B4D}" type="presParOf" srcId="{78CDAF4C-A518-4B16-B34A-C1CC954F4B3C}" destId="{326C1652-6721-4BF2-9237-1A0FA639022B}" srcOrd="3" destOrd="0" presId="urn:microsoft.com/office/officeart/2008/layout/LinedList"/>
    <dgm:cxn modelId="{43A14483-91A0-4115-AAE5-86B5DBE44604}" type="presParOf" srcId="{326C1652-6721-4BF2-9237-1A0FA639022B}" destId="{3AD0D82E-DB08-4B75-8E9A-C3DC920621B0}" srcOrd="0" destOrd="0" presId="urn:microsoft.com/office/officeart/2008/layout/LinedList"/>
    <dgm:cxn modelId="{7112C3C6-743F-4DB0-82BD-C3886F84C42D}" type="presParOf" srcId="{326C1652-6721-4BF2-9237-1A0FA639022B}" destId="{CEF0962E-21CE-4991-AC75-1F2DE6DEFCC3}" srcOrd="1" destOrd="0" presId="urn:microsoft.com/office/officeart/2008/layout/LinedList"/>
    <dgm:cxn modelId="{CDD3798E-E6A9-44F3-8D80-D2E569FC2B3E}" type="presParOf" srcId="{78CDAF4C-A518-4B16-B34A-C1CC954F4B3C}" destId="{C33C62BB-0F28-4ACF-BE79-481F6BBF9C4C}" srcOrd="4" destOrd="0" presId="urn:microsoft.com/office/officeart/2008/layout/LinedList"/>
    <dgm:cxn modelId="{240D98C0-CFA3-4D01-9408-7E812A694C23}" type="presParOf" srcId="{78CDAF4C-A518-4B16-B34A-C1CC954F4B3C}" destId="{E5684C25-51A6-430F-9294-BD74277D4F48}" srcOrd="5" destOrd="0" presId="urn:microsoft.com/office/officeart/2008/layout/LinedList"/>
    <dgm:cxn modelId="{6922E703-2E75-48E9-BD72-0B8F26D19BFB}" type="presParOf" srcId="{E5684C25-51A6-430F-9294-BD74277D4F48}" destId="{DA522003-60BC-4C62-9670-503FD5B8D9E4}" srcOrd="0" destOrd="0" presId="urn:microsoft.com/office/officeart/2008/layout/LinedList"/>
    <dgm:cxn modelId="{0EEF3C33-7CDF-42F7-B8EE-3E0550A285A9}" type="presParOf" srcId="{E5684C25-51A6-430F-9294-BD74277D4F48}" destId="{D54924B2-22D0-49CD-B0BD-CE08CB9967A4}" srcOrd="1" destOrd="0" presId="urn:microsoft.com/office/officeart/2008/layout/LinedList"/>
    <dgm:cxn modelId="{271A991F-667D-40A5-8D51-183E82C1989E}" type="presParOf" srcId="{78CDAF4C-A518-4B16-B34A-C1CC954F4B3C}" destId="{0024A8E5-DABE-450E-9224-20AC1DCD40DB}" srcOrd="6" destOrd="0" presId="urn:microsoft.com/office/officeart/2008/layout/LinedList"/>
    <dgm:cxn modelId="{2F2A7FF1-5E04-4A14-8DE0-64AAFEAEB0DA}" type="presParOf" srcId="{78CDAF4C-A518-4B16-B34A-C1CC954F4B3C}" destId="{B6B0CB76-B55C-4846-BF03-3EBC8C184FF3}" srcOrd="7" destOrd="0" presId="urn:microsoft.com/office/officeart/2008/layout/LinedList"/>
    <dgm:cxn modelId="{2F5AA96E-FC64-450F-932B-8B7D52C8D56F}" type="presParOf" srcId="{B6B0CB76-B55C-4846-BF03-3EBC8C184FF3}" destId="{B83EA84B-F2CB-4A10-8844-EDF825146CC1}" srcOrd="0" destOrd="0" presId="urn:microsoft.com/office/officeart/2008/layout/LinedList"/>
    <dgm:cxn modelId="{34764D92-D285-4874-A426-D0A6A7336006}" type="presParOf" srcId="{B6B0CB76-B55C-4846-BF03-3EBC8C184FF3}" destId="{D53C37C7-C88F-4DDD-8EDE-9668314D5CB6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AF33252-8C70-4C22-8F22-ACD166D83515}" type="doc">
      <dgm:prSet loTypeId="urn:microsoft.com/office/officeart/2009/3/layout/CircleRelationship" loCatId="relationship" qsTypeId="urn:microsoft.com/office/officeart/2005/8/quickstyle/3d7" qsCatId="3D" csTypeId="urn:microsoft.com/office/officeart/2005/8/colors/accent1_2" csCatId="accent1" phldr="1"/>
      <dgm:spPr/>
      <dgm:t>
        <a:bodyPr/>
        <a:lstStyle/>
        <a:p>
          <a:endParaRPr lang="es-CL"/>
        </a:p>
      </dgm:t>
    </dgm:pt>
    <dgm:pt modelId="{48F9987D-B1DB-4F3D-9BAC-466E549B5650}">
      <dgm:prSet phldrT="[Texto]"/>
      <dgm:spPr/>
      <dgm:t>
        <a:bodyPr/>
        <a:lstStyle/>
        <a:p>
          <a:r>
            <a:rPr lang="es-CL" dirty="0">
              <a:solidFill>
                <a:schemeClr val="bg1"/>
              </a:solidFill>
            </a:rPr>
            <a:t>Proceso De absorción de materiales a través de la piel o los ojos </a:t>
          </a:r>
        </a:p>
      </dgm:t>
    </dgm:pt>
    <dgm:pt modelId="{B3F3A7F9-FAAF-484C-BAE7-3594427280BF}" type="parTrans" cxnId="{D449E62F-1F28-43D0-9D21-6A55DFB829FF}">
      <dgm:prSet/>
      <dgm:spPr/>
      <dgm:t>
        <a:bodyPr/>
        <a:lstStyle/>
        <a:p>
          <a:endParaRPr lang="es-CL"/>
        </a:p>
      </dgm:t>
    </dgm:pt>
    <dgm:pt modelId="{7F87C1B0-1FB9-4B78-9C32-41EA38F40B6B}" type="sibTrans" cxnId="{D449E62F-1F28-43D0-9D21-6A55DFB829FF}">
      <dgm:prSet/>
      <dgm:spPr/>
      <dgm:t>
        <a:bodyPr/>
        <a:lstStyle/>
        <a:p>
          <a:endParaRPr lang="es-CL"/>
        </a:p>
      </dgm:t>
    </dgm:pt>
    <dgm:pt modelId="{B542E146-D4E1-463F-A59B-A71D482661EE}">
      <dgm:prSet phldrT="[Texto]" phldr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endParaRPr lang="es-CL" dirty="0"/>
        </a:p>
      </dgm:t>
    </dgm:pt>
    <dgm:pt modelId="{71DF2159-F428-431B-803D-A4701F0DE1AD}" type="parTrans" cxnId="{B93F1B44-048E-4832-9D2E-52B3054437F8}">
      <dgm:prSet/>
      <dgm:spPr/>
      <dgm:t>
        <a:bodyPr/>
        <a:lstStyle/>
        <a:p>
          <a:endParaRPr lang="es-CL"/>
        </a:p>
      </dgm:t>
    </dgm:pt>
    <dgm:pt modelId="{C5A80486-38ED-4DE1-BD0E-B869521E8375}" type="sibTrans" cxnId="{B93F1B44-048E-4832-9D2E-52B3054437F8}">
      <dgm:prSet/>
      <dgm:spPr/>
      <dgm:t>
        <a:bodyPr/>
        <a:lstStyle/>
        <a:p>
          <a:endParaRPr lang="es-CL"/>
        </a:p>
      </dgm:t>
    </dgm:pt>
    <dgm:pt modelId="{B8AA23EF-41A4-415E-A1ED-A32E40AC65D3}">
      <dgm:prSet phldrT="[Texto]" phldr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endParaRPr lang="es-CL" dirty="0"/>
        </a:p>
      </dgm:t>
    </dgm:pt>
    <dgm:pt modelId="{C0F5C37B-5F90-4895-9C30-73E8D81CA4CC}" type="parTrans" cxnId="{3E895943-5E02-4F43-A120-DE54A4561870}">
      <dgm:prSet/>
      <dgm:spPr/>
      <dgm:t>
        <a:bodyPr/>
        <a:lstStyle/>
        <a:p>
          <a:endParaRPr lang="es-CL"/>
        </a:p>
      </dgm:t>
    </dgm:pt>
    <dgm:pt modelId="{3F802F5B-EFC8-49C7-A9B1-841DA55BAE2B}" type="sibTrans" cxnId="{3E895943-5E02-4F43-A120-DE54A4561870}">
      <dgm:prSet/>
      <dgm:spPr/>
      <dgm:t>
        <a:bodyPr/>
        <a:lstStyle/>
        <a:p>
          <a:endParaRPr lang="es-CL"/>
        </a:p>
      </dgm:t>
    </dgm:pt>
    <dgm:pt modelId="{00454E87-7CFF-49EF-86D7-91A3D5913D0C}" type="pres">
      <dgm:prSet presAssocID="{4AF33252-8C70-4C22-8F22-ACD166D83515}" presName="Name0" presStyleCnt="0">
        <dgm:presLayoutVars>
          <dgm:chMax val="1"/>
          <dgm:chPref val="1"/>
        </dgm:presLayoutVars>
      </dgm:prSet>
      <dgm:spPr/>
    </dgm:pt>
    <dgm:pt modelId="{28532A9C-75C5-4473-A238-4DF722F86716}" type="pres">
      <dgm:prSet presAssocID="{48F9987D-B1DB-4F3D-9BAC-466E549B5650}" presName="Parent" presStyleLbl="node0" presStyleIdx="0" presStyleCnt="1">
        <dgm:presLayoutVars>
          <dgm:chMax val="5"/>
          <dgm:chPref val="5"/>
        </dgm:presLayoutVars>
      </dgm:prSet>
      <dgm:spPr/>
    </dgm:pt>
    <dgm:pt modelId="{515B0A8D-A908-4B15-8A52-F7DE9129346F}" type="pres">
      <dgm:prSet presAssocID="{48F9987D-B1DB-4F3D-9BAC-466E549B5650}" presName="Accent1" presStyleLbl="node1" presStyleIdx="0" presStyleCnt="13"/>
      <dgm:spPr/>
    </dgm:pt>
    <dgm:pt modelId="{4AF5DEC1-143B-455D-B443-93813D11D9A2}" type="pres">
      <dgm:prSet presAssocID="{48F9987D-B1DB-4F3D-9BAC-466E549B5650}" presName="Accent2" presStyleLbl="node1" presStyleIdx="1" presStyleCnt="13"/>
      <dgm:spPr/>
    </dgm:pt>
    <dgm:pt modelId="{EE0EA668-1C66-4301-9E28-2169CF195F21}" type="pres">
      <dgm:prSet presAssocID="{48F9987D-B1DB-4F3D-9BAC-466E549B5650}" presName="Accent3" presStyleLbl="node1" presStyleIdx="2" presStyleCnt="13"/>
      <dgm:spPr/>
    </dgm:pt>
    <dgm:pt modelId="{2B611225-88CE-4898-8731-9679554A81AF}" type="pres">
      <dgm:prSet presAssocID="{48F9987D-B1DB-4F3D-9BAC-466E549B5650}" presName="Accent4" presStyleLbl="node1" presStyleIdx="3" presStyleCnt="13"/>
      <dgm:spPr/>
    </dgm:pt>
    <dgm:pt modelId="{EDE58D42-5529-48AC-BCED-3BB6EB56EDE5}" type="pres">
      <dgm:prSet presAssocID="{48F9987D-B1DB-4F3D-9BAC-466E549B5650}" presName="Accent5" presStyleLbl="node1" presStyleIdx="4" presStyleCnt="13"/>
      <dgm:spPr/>
    </dgm:pt>
    <dgm:pt modelId="{F93110B6-9E61-4114-B0EC-04069A9D20A2}" type="pres">
      <dgm:prSet presAssocID="{48F9987D-B1DB-4F3D-9BAC-466E549B5650}" presName="Accent6" presStyleLbl="node1" presStyleIdx="5" presStyleCnt="13"/>
      <dgm:spPr/>
    </dgm:pt>
    <dgm:pt modelId="{B92E0286-0942-488D-A66B-C22DF43055BD}" type="pres">
      <dgm:prSet presAssocID="{B542E146-D4E1-463F-A59B-A71D482661EE}" presName="Child1" presStyleLbl="node1" presStyleIdx="6" presStyleCnt="13">
        <dgm:presLayoutVars>
          <dgm:chMax val="0"/>
          <dgm:chPref val="0"/>
        </dgm:presLayoutVars>
      </dgm:prSet>
      <dgm:spPr/>
    </dgm:pt>
    <dgm:pt modelId="{3679E873-3771-4D03-B4CD-55710DAFC60A}" type="pres">
      <dgm:prSet presAssocID="{B542E146-D4E1-463F-A59B-A71D482661EE}" presName="Accent7" presStyleCnt="0"/>
      <dgm:spPr/>
    </dgm:pt>
    <dgm:pt modelId="{F08B0F1A-1164-4357-A797-F5FDA5F1A4C4}" type="pres">
      <dgm:prSet presAssocID="{B542E146-D4E1-463F-A59B-A71D482661EE}" presName="AccentHold1" presStyleLbl="node1" presStyleIdx="7" presStyleCnt="13"/>
      <dgm:spPr/>
    </dgm:pt>
    <dgm:pt modelId="{805B5A89-00F6-487B-A58B-28EACE86ABFD}" type="pres">
      <dgm:prSet presAssocID="{B542E146-D4E1-463F-A59B-A71D482661EE}" presName="Accent8" presStyleCnt="0"/>
      <dgm:spPr/>
    </dgm:pt>
    <dgm:pt modelId="{2FB6FF5F-0227-42EC-AF85-E5FD9437DCD9}" type="pres">
      <dgm:prSet presAssocID="{B542E146-D4E1-463F-A59B-A71D482661EE}" presName="AccentHold2" presStyleLbl="node1" presStyleIdx="8" presStyleCnt="13"/>
      <dgm:spPr/>
    </dgm:pt>
    <dgm:pt modelId="{A0131642-BE62-4246-A072-CA942A9775CE}" type="pres">
      <dgm:prSet presAssocID="{B8AA23EF-41A4-415E-A1ED-A32E40AC65D3}" presName="Child2" presStyleLbl="node1" presStyleIdx="9" presStyleCnt="13">
        <dgm:presLayoutVars>
          <dgm:chMax val="0"/>
          <dgm:chPref val="0"/>
        </dgm:presLayoutVars>
      </dgm:prSet>
      <dgm:spPr/>
    </dgm:pt>
    <dgm:pt modelId="{8B137316-8EBC-4BD0-B029-4C5C78460EB9}" type="pres">
      <dgm:prSet presAssocID="{B8AA23EF-41A4-415E-A1ED-A32E40AC65D3}" presName="Accent9" presStyleCnt="0"/>
      <dgm:spPr/>
    </dgm:pt>
    <dgm:pt modelId="{2DCE63A7-DB5F-4E63-9D24-5D8908508FCF}" type="pres">
      <dgm:prSet presAssocID="{B8AA23EF-41A4-415E-A1ED-A32E40AC65D3}" presName="AccentHold1" presStyleLbl="node1" presStyleIdx="10" presStyleCnt="13"/>
      <dgm:spPr/>
    </dgm:pt>
    <dgm:pt modelId="{8B1BC11F-5CFF-424B-BF43-8660E6AC0CB4}" type="pres">
      <dgm:prSet presAssocID="{B8AA23EF-41A4-415E-A1ED-A32E40AC65D3}" presName="Accent10" presStyleCnt="0"/>
      <dgm:spPr/>
    </dgm:pt>
    <dgm:pt modelId="{EBCB49AE-5428-492F-95AC-C425596A04F1}" type="pres">
      <dgm:prSet presAssocID="{B8AA23EF-41A4-415E-A1ED-A32E40AC65D3}" presName="AccentHold2" presStyleLbl="node1" presStyleIdx="11" presStyleCnt="13"/>
      <dgm:spPr/>
    </dgm:pt>
    <dgm:pt modelId="{F2F5D03E-E719-40AF-A0C8-7890C488556A}" type="pres">
      <dgm:prSet presAssocID="{B8AA23EF-41A4-415E-A1ED-A32E40AC65D3}" presName="Accent11" presStyleCnt="0"/>
      <dgm:spPr/>
    </dgm:pt>
    <dgm:pt modelId="{EDEA2F28-5BCE-4051-ADB5-9E90BFA53FC1}" type="pres">
      <dgm:prSet presAssocID="{B8AA23EF-41A4-415E-A1ED-A32E40AC65D3}" presName="AccentHold3" presStyleLbl="node1" presStyleIdx="12" presStyleCnt="13"/>
      <dgm:spPr/>
    </dgm:pt>
  </dgm:ptLst>
  <dgm:cxnLst>
    <dgm:cxn modelId="{BAF2F51D-FEFD-4EA5-9442-CA7AB3A89365}" type="presOf" srcId="{4AF33252-8C70-4C22-8F22-ACD166D83515}" destId="{00454E87-7CFF-49EF-86D7-91A3D5913D0C}" srcOrd="0" destOrd="0" presId="urn:microsoft.com/office/officeart/2009/3/layout/CircleRelationship"/>
    <dgm:cxn modelId="{D449E62F-1F28-43D0-9D21-6A55DFB829FF}" srcId="{4AF33252-8C70-4C22-8F22-ACD166D83515}" destId="{48F9987D-B1DB-4F3D-9BAC-466E549B5650}" srcOrd="0" destOrd="0" parTransId="{B3F3A7F9-FAAF-484C-BAE7-3594427280BF}" sibTransId="{7F87C1B0-1FB9-4B78-9C32-41EA38F40B6B}"/>
    <dgm:cxn modelId="{3E895943-5E02-4F43-A120-DE54A4561870}" srcId="{48F9987D-B1DB-4F3D-9BAC-466E549B5650}" destId="{B8AA23EF-41A4-415E-A1ED-A32E40AC65D3}" srcOrd="1" destOrd="0" parTransId="{C0F5C37B-5F90-4895-9C30-73E8D81CA4CC}" sibTransId="{3F802F5B-EFC8-49C7-A9B1-841DA55BAE2B}"/>
    <dgm:cxn modelId="{B93F1B44-048E-4832-9D2E-52B3054437F8}" srcId="{48F9987D-B1DB-4F3D-9BAC-466E549B5650}" destId="{B542E146-D4E1-463F-A59B-A71D482661EE}" srcOrd="0" destOrd="0" parTransId="{71DF2159-F428-431B-803D-A4701F0DE1AD}" sibTransId="{C5A80486-38ED-4DE1-BD0E-B869521E8375}"/>
    <dgm:cxn modelId="{CA61C0A5-F99F-4415-821E-71EE2EA600FF}" type="presOf" srcId="{B8AA23EF-41A4-415E-A1ED-A32E40AC65D3}" destId="{A0131642-BE62-4246-A072-CA942A9775CE}" srcOrd="0" destOrd="0" presId="urn:microsoft.com/office/officeart/2009/3/layout/CircleRelationship"/>
    <dgm:cxn modelId="{4FD3C5B9-525C-4908-9A04-AB2D1711C8F7}" type="presOf" srcId="{48F9987D-B1DB-4F3D-9BAC-466E549B5650}" destId="{28532A9C-75C5-4473-A238-4DF722F86716}" srcOrd="0" destOrd="0" presId="urn:microsoft.com/office/officeart/2009/3/layout/CircleRelationship"/>
    <dgm:cxn modelId="{2578C9E1-7A01-4F06-AD08-26F462335248}" type="presOf" srcId="{B542E146-D4E1-463F-A59B-A71D482661EE}" destId="{B92E0286-0942-488D-A66B-C22DF43055BD}" srcOrd="0" destOrd="0" presId="urn:microsoft.com/office/officeart/2009/3/layout/CircleRelationship"/>
    <dgm:cxn modelId="{85D5DC10-FB4A-4D0B-8CAF-1DAA33B6AABB}" type="presParOf" srcId="{00454E87-7CFF-49EF-86D7-91A3D5913D0C}" destId="{28532A9C-75C5-4473-A238-4DF722F86716}" srcOrd="0" destOrd="0" presId="urn:microsoft.com/office/officeart/2009/3/layout/CircleRelationship"/>
    <dgm:cxn modelId="{21869D51-F7E4-4898-87CB-2CBC69036AFF}" type="presParOf" srcId="{00454E87-7CFF-49EF-86D7-91A3D5913D0C}" destId="{515B0A8D-A908-4B15-8A52-F7DE9129346F}" srcOrd="1" destOrd="0" presId="urn:microsoft.com/office/officeart/2009/3/layout/CircleRelationship"/>
    <dgm:cxn modelId="{B14598F1-9444-43B1-9901-F4756ABBB23F}" type="presParOf" srcId="{00454E87-7CFF-49EF-86D7-91A3D5913D0C}" destId="{4AF5DEC1-143B-455D-B443-93813D11D9A2}" srcOrd="2" destOrd="0" presId="urn:microsoft.com/office/officeart/2009/3/layout/CircleRelationship"/>
    <dgm:cxn modelId="{FB7BC6CB-C690-4952-A64A-3138D0F8DEC2}" type="presParOf" srcId="{00454E87-7CFF-49EF-86D7-91A3D5913D0C}" destId="{EE0EA668-1C66-4301-9E28-2169CF195F21}" srcOrd="3" destOrd="0" presId="urn:microsoft.com/office/officeart/2009/3/layout/CircleRelationship"/>
    <dgm:cxn modelId="{8D3AE70E-3FEF-434E-B944-378EDD8DB7A9}" type="presParOf" srcId="{00454E87-7CFF-49EF-86D7-91A3D5913D0C}" destId="{2B611225-88CE-4898-8731-9679554A81AF}" srcOrd="4" destOrd="0" presId="urn:microsoft.com/office/officeart/2009/3/layout/CircleRelationship"/>
    <dgm:cxn modelId="{5874BF55-488A-4A3B-BE39-AB1E5650774F}" type="presParOf" srcId="{00454E87-7CFF-49EF-86D7-91A3D5913D0C}" destId="{EDE58D42-5529-48AC-BCED-3BB6EB56EDE5}" srcOrd="5" destOrd="0" presId="urn:microsoft.com/office/officeart/2009/3/layout/CircleRelationship"/>
    <dgm:cxn modelId="{C43E3A99-D09B-4DE5-B44D-3FF51141BC7B}" type="presParOf" srcId="{00454E87-7CFF-49EF-86D7-91A3D5913D0C}" destId="{F93110B6-9E61-4114-B0EC-04069A9D20A2}" srcOrd="6" destOrd="0" presId="urn:microsoft.com/office/officeart/2009/3/layout/CircleRelationship"/>
    <dgm:cxn modelId="{808DE827-76A6-4512-937A-D6B18ED2ADAF}" type="presParOf" srcId="{00454E87-7CFF-49EF-86D7-91A3D5913D0C}" destId="{B92E0286-0942-488D-A66B-C22DF43055BD}" srcOrd="7" destOrd="0" presId="urn:microsoft.com/office/officeart/2009/3/layout/CircleRelationship"/>
    <dgm:cxn modelId="{5296C923-F68A-4D4A-85DD-FEF6E6EF7B00}" type="presParOf" srcId="{00454E87-7CFF-49EF-86D7-91A3D5913D0C}" destId="{3679E873-3771-4D03-B4CD-55710DAFC60A}" srcOrd="8" destOrd="0" presId="urn:microsoft.com/office/officeart/2009/3/layout/CircleRelationship"/>
    <dgm:cxn modelId="{090413F6-35AB-44B8-8709-35E4F3FF355A}" type="presParOf" srcId="{3679E873-3771-4D03-B4CD-55710DAFC60A}" destId="{F08B0F1A-1164-4357-A797-F5FDA5F1A4C4}" srcOrd="0" destOrd="0" presId="urn:microsoft.com/office/officeart/2009/3/layout/CircleRelationship"/>
    <dgm:cxn modelId="{7258C3B1-2962-4F36-8369-64243E26B429}" type="presParOf" srcId="{00454E87-7CFF-49EF-86D7-91A3D5913D0C}" destId="{805B5A89-00F6-487B-A58B-28EACE86ABFD}" srcOrd="9" destOrd="0" presId="urn:microsoft.com/office/officeart/2009/3/layout/CircleRelationship"/>
    <dgm:cxn modelId="{47605A11-6197-4DFD-B227-335E555131C9}" type="presParOf" srcId="{805B5A89-00F6-487B-A58B-28EACE86ABFD}" destId="{2FB6FF5F-0227-42EC-AF85-E5FD9437DCD9}" srcOrd="0" destOrd="0" presId="urn:microsoft.com/office/officeart/2009/3/layout/CircleRelationship"/>
    <dgm:cxn modelId="{B0F8358D-D4DC-4810-916E-7392928C18E0}" type="presParOf" srcId="{00454E87-7CFF-49EF-86D7-91A3D5913D0C}" destId="{A0131642-BE62-4246-A072-CA942A9775CE}" srcOrd="10" destOrd="0" presId="urn:microsoft.com/office/officeart/2009/3/layout/CircleRelationship"/>
    <dgm:cxn modelId="{DAE859A5-5BC4-48CC-8F93-5A96E696A54C}" type="presParOf" srcId="{00454E87-7CFF-49EF-86D7-91A3D5913D0C}" destId="{8B137316-8EBC-4BD0-B029-4C5C78460EB9}" srcOrd="11" destOrd="0" presId="urn:microsoft.com/office/officeart/2009/3/layout/CircleRelationship"/>
    <dgm:cxn modelId="{3C1D5066-521E-43F1-8432-53BBD193FE00}" type="presParOf" srcId="{8B137316-8EBC-4BD0-B029-4C5C78460EB9}" destId="{2DCE63A7-DB5F-4E63-9D24-5D8908508FCF}" srcOrd="0" destOrd="0" presId="urn:microsoft.com/office/officeart/2009/3/layout/CircleRelationship"/>
    <dgm:cxn modelId="{580FE141-CE5D-477F-BF3C-4D9BDB2D6A10}" type="presParOf" srcId="{00454E87-7CFF-49EF-86D7-91A3D5913D0C}" destId="{8B1BC11F-5CFF-424B-BF43-8660E6AC0CB4}" srcOrd="12" destOrd="0" presId="urn:microsoft.com/office/officeart/2009/3/layout/CircleRelationship"/>
    <dgm:cxn modelId="{CFA51DE9-5920-48F5-8D80-5AB88087C781}" type="presParOf" srcId="{8B1BC11F-5CFF-424B-BF43-8660E6AC0CB4}" destId="{EBCB49AE-5428-492F-95AC-C425596A04F1}" srcOrd="0" destOrd="0" presId="urn:microsoft.com/office/officeart/2009/3/layout/CircleRelationship"/>
    <dgm:cxn modelId="{19499DF9-A435-4BFF-B1FA-D3BFE0969273}" type="presParOf" srcId="{00454E87-7CFF-49EF-86D7-91A3D5913D0C}" destId="{F2F5D03E-E719-40AF-A0C8-7890C488556A}" srcOrd="13" destOrd="0" presId="urn:microsoft.com/office/officeart/2009/3/layout/CircleRelationship"/>
    <dgm:cxn modelId="{86225250-6D37-4CBE-927A-AF6FC4D833FC}" type="presParOf" srcId="{F2F5D03E-E719-40AF-A0C8-7890C488556A}" destId="{EDEA2F28-5BCE-4051-ADB5-9E90BFA53FC1}" srcOrd="0" destOrd="0" presId="urn:microsoft.com/office/officeart/2009/3/layout/CircleRelationship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007E081-14E0-4FB6-9E82-8A6CDE46CA70}" type="doc">
      <dgm:prSet loTypeId="urn:microsoft.com/office/officeart/2008/layout/AlternatingHexagons" loCatId="list" qsTypeId="urn:microsoft.com/office/officeart/2005/8/quickstyle/3d6" qsCatId="3D" csTypeId="urn:microsoft.com/office/officeart/2005/8/colors/accent1_2" csCatId="accent1" phldr="1"/>
      <dgm:spPr/>
      <dgm:t>
        <a:bodyPr/>
        <a:lstStyle/>
        <a:p>
          <a:endParaRPr lang="es-CL"/>
        </a:p>
      </dgm:t>
    </dgm:pt>
    <dgm:pt modelId="{8E205FE6-0D9B-46E4-B71E-FE5D9D6DACC3}">
      <dgm:prSet phldrT="[Texto]"/>
      <dgm:spPr>
        <a:solidFill>
          <a:schemeClr val="accent3">
            <a:lumMod val="40000"/>
            <a:lumOff val="60000"/>
          </a:schemeClr>
        </a:solidFill>
      </dgm:spPr>
      <dgm:t>
        <a:bodyPr/>
        <a:lstStyle/>
        <a:p>
          <a:r>
            <a:rPr lang="es-CL" b="1" dirty="0">
              <a:solidFill>
                <a:schemeClr val="tx1"/>
              </a:solidFill>
            </a:rPr>
            <a:t>Boca</a:t>
          </a:r>
        </a:p>
      </dgm:t>
    </dgm:pt>
    <dgm:pt modelId="{96EAFD0F-AAB0-42F2-9387-43D12072475B}" type="parTrans" cxnId="{B130B66D-DC44-4B7C-84D7-17A4F2E181E7}">
      <dgm:prSet/>
      <dgm:spPr/>
      <dgm:t>
        <a:bodyPr/>
        <a:lstStyle/>
        <a:p>
          <a:endParaRPr lang="es-CL"/>
        </a:p>
      </dgm:t>
    </dgm:pt>
    <dgm:pt modelId="{C0DB8942-9269-460C-A1A9-D4D7A9BEEF7F}" type="sibTrans" cxnId="{B130B66D-DC44-4B7C-84D7-17A4F2E181E7}">
      <dgm:prSet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es-CL" b="1" dirty="0">
              <a:solidFill>
                <a:schemeClr val="tx1"/>
              </a:solidFill>
            </a:rPr>
            <a:t>Axilas</a:t>
          </a:r>
        </a:p>
      </dgm:t>
    </dgm:pt>
    <dgm:pt modelId="{49F56B54-9F12-4EB9-878B-057322083505}">
      <dgm:prSet phldrT="[Texto]"/>
      <dgm:spPr>
        <a:solidFill>
          <a:schemeClr val="tx1">
            <a:lumMod val="65000"/>
            <a:lumOff val="35000"/>
          </a:schemeClr>
        </a:solidFill>
      </dgm:spPr>
      <dgm:t>
        <a:bodyPr/>
        <a:lstStyle/>
        <a:p>
          <a:r>
            <a:rPr lang="es-CL" b="1" dirty="0">
              <a:solidFill>
                <a:schemeClr val="tx1"/>
              </a:solidFill>
            </a:rPr>
            <a:t>Ingle</a:t>
          </a:r>
        </a:p>
      </dgm:t>
    </dgm:pt>
    <dgm:pt modelId="{EE35A426-DF95-44F7-9B59-B35AA3879A6E}" type="parTrans" cxnId="{C94221E6-3402-4233-BA37-C60BAF66DE94}">
      <dgm:prSet/>
      <dgm:spPr/>
      <dgm:t>
        <a:bodyPr/>
        <a:lstStyle/>
        <a:p>
          <a:endParaRPr lang="es-CL"/>
        </a:p>
      </dgm:t>
    </dgm:pt>
    <dgm:pt modelId="{C9448482-2E1D-4479-94BA-80B47FB33327}" type="sibTrans" cxnId="{C94221E6-3402-4233-BA37-C60BAF66DE94}">
      <dgm:prSet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es-CL" b="1" dirty="0">
              <a:solidFill>
                <a:schemeClr val="tx1"/>
              </a:solidFill>
            </a:rPr>
            <a:t>Manos </a:t>
          </a:r>
        </a:p>
      </dgm:t>
    </dgm:pt>
    <dgm:pt modelId="{3F6E901E-11E9-4CA4-AEDB-8FD75051D87F}">
      <dgm:prSet phldrT="[Texto]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es-CL" b="1" dirty="0">
              <a:solidFill>
                <a:schemeClr val="tx1"/>
              </a:solidFill>
            </a:rPr>
            <a:t>Orejas</a:t>
          </a:r>
        </a:p>
      </dgm:t>
    </dgm:pt>
    <dgm:pt modelId="{8A51EC21-3D29-4229-97C5-EEC618B9A078}" type="parTrans" cxnId="{9BF24A1C-E73C-43DC-9F3E-3893C702A763}">
      <dgm:prSet/>
      <dgm:spPr/>
      <dgm:t>
        <a:bodyPr/>
        <a:lstStyle/>
        <a:p>
          <a:endParaRPr lang="es-CL"/>
        </a:p>
      </dgm:t>
    </dgm:pt>
    <dgm:pt modelId="{EDDEEFE6-B176-45B4-84ED-2578A80A5432}" type="sibTrans" cxnId="{9BF24A1C-E73C-43DC-9F3E-3893C702A763}">
      <dgm:prSet/>
      <dgm:spPr/>
      <dgm:t>
        <a:bodyPr/>
        <a:lstStyle/>
        <a:p>
          <a:r>
            <a:rPr lang="es-CL" b="1" dirty="0">
              <a:solidFill>
                <a:schemeClr val="tx1"/>
              </a:solidFill>
            </a:rPr>
            <a:t>Nariz</a:t>
          </a:r>
        </a:p>
      </dgm:t>
    </dgm:pt>
    <dgm:pt modelId="{A7A8E3C2-A103-4804-8E1F-68036C834C76}">
      <dgm:prSet phldrT="[Texto]"/>
      <dgm:spPr>
        <a:solidFill>
          <a:schemeClr val="bg1">
            <a:lumMod val="75000"/>
          </a:schemeClr>
        </a:solidFill>
      </dgm:spPr>
      <dgm:t>
        <a:bodyPr/>
        <a:lstStyle/>
        <a:p>
          <a:r>
            <a:rPr lang="es-CL" b="1" dirty="0">
              <a:solidFill>
                <a:schemeClr val="tx1"/>
              </a:solidFill>
            </a:rPr>
            <a:t>OJOS</a:t>
          </a:r>
        </a:p>
      </dgm:t>
    </dgm:pt>
    <dgm:pt modelId="{B9E1E274-C3C9-43A6-96F5-825CC7FBF3F2}" type="parTrans" cxnId="{7BA79AA5-399F-45C9-98C3-307F527979D2}">
      <dgm:prSet/>
      <dgm:spPr/>
      <dgm:t>
        <a:bodyPr/>
        <a:lstStyle/>
        <a:p>
          <a:endParaRPr lang="es-CL"/>
        </a:p>
      </dgm:t>
    </dgm:pt>
    <dgm:pt modelId="{9A3868A7-E0EC-492A-AF3E-527FB16C5D73}" type="sibTrans" cxnId="{7BA79AA5-399F-45C9-98C3-307F527979D2}">
      <dgm:prSet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es-CL" b="1" dirty="0">
              <a:solidFill>
                <a:schemeClr val="tx1"/>
              </a:solidFill>
            </a:rPr>
            <a:t>Muñecas</a:t>
          </a:r>
        </a:p>
      </dgm:t>
    </dgm:pt>
    <dgm:pt modelId="{BE380DC3-B73D-4534-9BD0-12E50A2FA625}" type="pres">
      <dgm:prSet presAssocID="{C007E081-14E0-4FB6-9E82-8A6CDE46CA70}" presName="Name0" presStyleCnt="0">
        <dgm:presLayoutVars>
          <dgm:chMax/>
          <dgm:chPref/>
          <dgm:dir/>
          <dgm:animLvl val="lvl"/>
        </dgm:presLayoutVars>
      </dgm:prSet>
      <dgm:spPr/>
    </dgm:pt>
    <dgm:pt modelId="{E70AA4C8-151D-44FA-B44D-7DE1FEDD4210}" type="pres">
      <dgm:prSet presAssocID="{8E205FE6-0D9B-46E4-B71E-FE5D9D6DACC3}" presName="composite" presStyleCnt="0"/>
      <dgm:spPr/>
    </dgm:pt>
    <dgm:pt modelId="{722B9E88-16C6-49C1-BDFE-A10B5282DF1F}" type="pres">
      <dgm:prSet presAssocID="{8E205FE6-0D9B-46E4-B71E-FE5D9D6DACC3}" presName="Parent1" presStyleLbl="node1" presStyleIdx="0" presStyleCnt="8" custLinFactY="3211" custLinFactNeighborX="97774" custLinFactNeighborY="100000">
        <dgm:presLayoutVars>
          <dgm:chMax val="1"/>
          <dgm:chPref val="1"/>
          <dgm:bulletEnabled val="1"/>
        </dgm:presLayoutVars>
      </dgm:prSet>
      <dgm:spPr/>
    </dgm:pt>
    <dgm:pt modelId="{C24E68EF-8CBD-47BB-A21C-7DFE61CCB74F}" type="pres">
      <dgm:prSet presAssocID="{8E205FE6-0D9B-46E4-B71E-FE5D9D6DACC3}" presName="Childtext1" presStyleLbl="revTx" presStyleIdx="0" presStyleCnt="4">
        <dgm:presLayoutVars>
          <dgm:chMax val="0"/>
          <dgm:chPref val="0"/>
          <dgm:bulletEnabled val="1"/>
        </dgm:presLayoutVars>
      </dgm:prSet>
      <dgm:spPr/>
    </dgm:pt>
    <dgm:pt modelId="{DB4FFA4F-BAEB-4D58-B4AA-F073F07D9482}" type="pres">
      <dgm:prSet presAssocID="{8E205FE6-0D9B-46E4-B71E-FE5D9D6DACC3}" presName="BalanceSpacing" presStyleCnt="0"/>
      <dgm:spPr/>
    </dgm:pt>
    <dgm:pt modelId="{26AC39C6-3056-4A00-AF8E-FF5E6B85D35A}" type="pres">
      <dgm:prSet presAssocID="{8E205FE6-0D9B-46E4-B71E-FE5D9D6DACC3}" presName="BalanceSpacing1" presStyleCnt="0"/>
      <dgm:spPr/>
    </dgm:pt>
    <dgm:pt modelId="{75F98A30-CF1D-4E5D-9781-B57A01D942B0}" type="pres">
      <dgm:prSet presAssocID="{C0DB8942-9269-460C-A1A9-D4D7A9BEEF7F}" presName="Accent1Text" presStyleLbl="node1" presStyleIdx="1" presStyleCnt="8" custLinFactY="5341" custLinFactNeighborX="13129" custLinFactNeighborY="100000"/>
      <dgm:spPr/>
    </dgm:pt>
    <dgm:pt modelId="{50A31058-56F7-4830-BCB1-133A42FB1295}" type="pres">
      <dgm:prSet presAssocID="{C0DB8942-9269-460C-A1A9-D4D7A9BEEF7F}" presName="spaceBetweenRectangles" presStyleCnt="0"/>
      <dgm:spPr/>
    </dgm:pt>
    <dgm:pt modelId="{3AE6D1C2-9861-4870-B3D7-52BB14EF298D}" type="pres">
      <dgm:prSet presAssocID="{49F56B54-9F12-4EB9-878B-057322083505}" presName="composite" presStyleCnt="0"/>
      <dgm:spPr/>
    </dgm:pt>
    <dgm:pt modelId="{9F8449D8-3F61-4AFA-A981-B8ADCB087883}" type="pres">
      <dgm:prSet presAssocID="{49F56B54-9F12-4EB9-878B-057322083505}" presName="Parent1" presStyleLbl="node1" presStyleIdx="2" presStyleCnt="8" custLinFactX="200000" custLinFactNeighborX="242505" custLinFactNeighborY="-25990">
        <dgm:presLayoutVars>
          <dgm:chMax val="1"/>
          <dgm:chPref val="1"/>
          <dgm:bulletEnabled val="1"/>
        </dgm:presLayoutVars>
      </dgm:prSet>
      <dgm:spPr/>
    </dgm:pt>
    <dgm:pt modelId="{EC7F13C4-58EB-4F0D-951B-DD17CB127C8C}" type="pres">
      <dgm:prSet presAssocID="{49F56B54-9F12-4EB9-878B-057322083505}" presName="Childtext1" presStyleLbl="revTx" presStyleIdx="1" presStyleCnt="4" custLinFactNeighborX="17425" custLinFactNeighborY="85300">
        <dgm:presLayoutVars>
          <dgm:chMax val="0"/>
          <dgm:chPref val="0"/>
          <dgm:bulletEnabled val="1"/>
        </dgm:presLayoutVars>
      </dgm:prSet>
      <dgm:spPr/>
    </dgm:pt>
    <dgm:pt modelId="{52C0C9E9-9670-4D60-8AA9-124FE8BEBDF2}" type="pres">
      <dgm:prSet presAssocID="{49F56B54-9F12-4EB9-878B-057322083505}" presName="BalanceSpacing" presStyleCnt="0"/>
      <dgm:spPr/>
    </dgm:pt>
    <dgm:pt modelId="{8CC22F3C-6BC1-44DC-A338-C960CEA5F0F7}" type="pres">
      <dgm:prSet presAssocID="{49F56B54-9F12-4EB9-878B-057322083505}" presName="BalanceSpacing1" presStyleCnt="0"/>
      <dgm:spPr/>
    </dgm:pt>
    <dgm:pt modelId="{C08ACC28-3F92-4FF7-BF30-829D0B008872}" type="pres">
      <dgm:prSet presAssocID="{C9448482-2E1D-4479-94BA-80B47FB33327}" presName="Accent1Text" presStyleLbl="node1" presStyleIdx="3" presStyleCnt="8" custLinFactX="100000" custLinFactNeighborX="135882" custLinFactNeighborY="17458"/>
      <dgm:spPr/>
    </dgm:pt>
    <dgm:pt modelId="{C41793BE-BD9F-42C5-A72D-B963EC8D32E9}" type="pres">
      <dgm:prSet presAssocID="{C9448482-2E1D-4479-94BA-80B47FB33327}" presName="spaceBetweenRectangles" presStyleCnt="0"/>
      <dgm:spPr/>
    </dgm:pt>
    <dgm:pt modelId="{018D4473-C58A-4801-B10C-7D4ECD6165CF}" type="pres">
      <dgm:prSet presAssocID="{3F6E901E-11E9-4CA4-AEDB-8FD75051D87F}" presName="composite" presStyleCnt="0"/>
      <dgm:spPr/>
    </dgm:pt>
    <dgm:pt modelId="{020E19EE-815B-4C35-80DC-DC21AC300B29}" type="pres">
      <dgm:prSet presAssocID="{3F6E901E-11E9-4CA4-AEDB-8FD75051D87F}" presName="Parent1" presStyleLbl="node1" presStyleIdx="4" presStyleCnt="8" custLinFactX="97366" custLinFactY="-10870" custLinFactNeighborX="100000" custLinFactNeighborY="-100000">
        <dgm:presLayoutVars>
          <dgm:chMax val="1"/>
          <dgm:chPref val="1"/>
          <dgm:bulletEnabled val="1"/>
        </dgm:presLayoutVars>
      </dgm:prSet>
      <dgm:spPr/>
    </dgm:pt>
    <dgm:pt modelId="{5AADE86D-0870-4F1B-AB45-73B3313248B4}" type="pres">
      <dgm:prSet presAssocID="{3F6E901E-11E9-4CA4-AEDB-8FD75051D87F}" presName="Childtext1" presStyleLbl="revTx" presStyleIdx="2" presStyleCnt="4">
        <dgm:presLayoutVars>
          <dgm:chMax val="0"/>
          <dgm:chPref val="0"/>
          <dgm:bulletEnabled val="1"/>
        </dgm:presLayoutVars>
      </dgm:prSet>
      <dgm:spPr/>
    </dgm:pt>
    <dgm:pt modelId="{09FF8A78-F7E2-4234-9501-91CA683998A6}" type="pres">
      <dgm:prSet presAssocID="{3F6E901E-11E9-4CA4-AEDB-8FD75051D87F}" presName="BalanceSpacing" presStyleCnt="0"/>
      <dgm:spPr/>
    </dgm:pt>
    <dgm:pt modelId="{69F1A73E-BE85-47F4-AE6B-C9E11BDD1F45}" type="pres">
      <dgm:prSet presAssocID="{3F6E901E-11E9-4CA4-AEDB-8FD75051D87F}" presName="BalanceSpacing1" presStyleCnt="0"/>
      <dgm:spPr/>
    </dgm:pt>
    <dgm:pt modelId="{CF4F758D-D689-4B0D-8DEF-CD672869A436}" type="pres">
      <dgm:prSet presAssocID="{EDDEEFE6-B176-45B4-84ED-2578A80A5432}" presName="Accent1Text" presStyleLbl="node1" presStyleIdx="5" presStyleCnt="8" custLinFactX="13068" custLinFactY="-10870" custLinFactNeighborX="100000" custLinFactNeighborY="-100000"/>
      <dgm:spPr/>
    </dgm:pt>
    <dgm:pt modelId="{703D7381-96D9-4330-ADE3-CE0C6AFB66DB}" type="pres">
      <dgm:prSet presAssocID="{EDDEEFE6-B176-45B4-84ED-2578A80A5432}" presName="spaceBetweenRectangles" presStyleCnt="0"/>
      <dgm:spPr/>
    </dgm:pt>
    <dgm:pt modelId="{24F609F9-4217-4BCD-988E-8E7780019F2A}" type="pres">
      <dgm:prSet presAssocID="{A7A8E3C2-A103-4804-8E1F-68036C834C76}" presName="composite" presStyleCnt="0"/>
      <dgm:spPr/>
    </dgm:pt>
    <dgm:pt modelId="{9C988635-E035-4BD6-B2D2-F47F39C3C64F}" type="pres">
      <dgm:prSet presAssocID="{A7A8E3C2-A103-4804-8E1F-68036C834C76}" presName="Parent1" presStyleLbl="node1" presStyleIdx="6" presStyleCnt="8" custLinFactX="-39085" custLinFactY="-95942" custLinFactNeighborX="-100000" custLinFactNeighborY="-100000">
        <dgm:presLayoutVars>
          <dgm:chMax val="1"/>
          <dgm:chPref val="1"/>
          <dgm:bulletEnabled val="1"/>
        </dgm:presLayoutVars>
      </dgm:prSet>
      <dgm:spPr/>
    </dgm:pt>
    <dgm:pt modelId="{3F51C936-90E7-4BA7-9297-091DAF647018}" type="pres">
      <dgm:prSet presAssocID="{A7A8E3C2-A103-4804-8E1F-68036C834C76}" presName="Childtext1" presStyleLbl="revTx" presStyleIdx="3" presStyleCnt="4">
        <dgm:presLayoutVars>
          <dgm:chMax val="0"/>
          <dgm:chPref val="0"/>
          <dgm:bulletEnabled val="1"/>
        </dgm:presLayoutVars>
      </dgm:prSet>
      <dgm:spPr/>
    </dgm:pt>
    <dgm:pt modelId="{D5D3B592-8476-4FCE-8C9C-15728F4736C7}" type="pres">
      <dgm:prSet presAssocID="{A7A8E3C2-A103-4804-8E1F-68036C834C76}" presName="BalanceSpacing" presStyleCnt="0"/>
      <dgm:spPr/>
    </dgm:pt>
    <dgm:pt modelId="{9D177348-441D-4EE4-B22E-F852C300B815}" type="pres">
      <dgm:prSet presAssocID="{A7A8E3C2-A103-4804-8E1F-68036C834C76}" presName="BalanceSpacing1" presStyleCnt="0"/>
      <dgm:spPr/>
    </dgm:pt>
    <dgm:pt modelId="{4E80F57F-E435-463C-82F5-C7345751738D}" type="pres">
      <dgm:prSet presAssocID="{9A3868A7-E0EC-492A-AF3E-527FB16C5D73}" presName="Accent1Text" presStyleLbl="node1" presStyleIdx="7" presStyleCnt="8" custLinFactX="-136794" custLinFactY="-39125" custLinFactNeighborX="-200000" custLinFactNeighborY="-100000"/>
      <dgm:spPr/>
    </dgm:pt>
  </dgm:ptLst>
  <dgm:cxnLst>
    <dgm:cxn modelId="{C424C90B-4777-48D3-9943-FEFABF198286}" type="presOf" srcId="{9A3868A7-E0EC-492A-AF3E-527FB16C5D73}" destId="{4E80F57F-E435-463C-82F5-C7345751738D}" srcOrd="0" destOrd="0" presId="urn:microsoft.com/office/officeart/2008/layout/AlternatingHexagons"/>
    <dgm:cxn modelId="{550B7A0D-E89F-4CE5-A1AC-547483EFE19B}" type="presOf" srcId="{8E205FE6-0D9B-46E4-B71E-FE5D9D6DACC3}" destId="{722B9E88-16C6-49C1-BDFE-A10B5282DF1F}" srcOrd="0" destOrd="0" presId="urn:microsoft.com/office/officeart/2008/layout/AlternatingHexagons"/>
    <dgm:cxn modelId="{9BF24A1C-E73C-43DC-9F3E-3893C702A763}" srcId="{C007E081-14E0-4FB6-9E82-8A6CDE46CA70}" destId="{3F6E901E-11E9-4CA4-AEDB-8FD75051D87F}" srcOrd="2" destOrd="0" parTransId="{8A51EC21-3D29-4229-97C5-EEC618B9A078}" sibTransId="{EDDEEFE6-B176-45B4-84ED-2578A80A5432}"/>
    <dgm:cxn modelId="{BD663245-68CF-4BB3-8B17-2232A257E3FF}" type="presOf" srcId="{C007E081-14E0-4FB6-9E82-8A6CDE46CA70}" destId="{BE380DC3-B73D-4534-9BD0-12E50A2FA625}" srcOrd="0" destOrd="0" presId="urn:microsoft.com/office/officeart/2008/layout/AlternatingHexagons"/>
    <dgm:cxn modelId="{B130B66D-DC44-4B7C-84D7-17A4F2E181E7}" srcId="{C007E081-14E0-4FB6-9E82-8A6CDE46CA70}" destId="{8E205FE6-0D9B-46E4-B71E-FE5D9D6DACC3}" srcOrd="0" destOrd="0" parTransId="{96EAFD0F-AAB0-42F2-9387-43D12072475B}" sibTransId="{C0DB8942-9269-460C-A1A9-D4D7A9BEEF7F}"/>
    <dgm:cxn modelId="{2BB5DD50-C9F3-4792-8247-C20A1ED60BC0}" type="presOf" srcId="{C0DB8942-9269-460C-A1A9-D4D7A9BEEF7F}" destId="{75F98A30-CF1D-4E5D-9781-B57A01D942B0}" srcOrd="0" destOrd="0" presId="urn:microsoft.com/office/officeart/2008/layout/AlternatingHexagons"/>
    <dgm:cxn modelId="{6A42B381-800F-4D96-8BC4-E67E515F47D4}" type="presOf" srcId="{3F6E901E-11E9-4CA4-AEDB-8FD75051D87F}" destId="{020E19EE-815B-4C35-80DC-DC21AC300B29}" srcOrd="0" destOrd="0" presId="urn:microsoft.com/office/officeart/2008/layout/AlternatingHexagons"/>
    <dgm:cxn modelId="{7BA79AA5-399F-45C9-98C3-307F527979D2}" srcId="{C007E081-14E0-4FB6-9E82-8A6CDE46CA70}" destId="{A7A8E3C2-A103-4804-8E1F-68036C834C76}" srcOrd="3" destOrd="0" parTransId="{B9E1E274-C3C9-43A6-96F5-825CC7FBF3F2}" sibTransId="{9A3868A7-E0EC-492A-AF3E-527FB16C5D73}"/>
    <dgm:cxn modelId="{3F9C1AD3-6A6F-4FB8-9C8B-F23FA6C0FC4D}" type="presOf" srcId="{49F56B54-9F12-4EB9-878B-057322083505}" destId="{9F8449D8-3F61-4AFA-A981-B8ADCB087883}" srcOrd="0" destOrd="0" presId="urn:microsoft.com/office/officeart/2008/layout/AlternatingHexagons"/>
    <dgm:cxn modelId="{4D5B29DC-8725-42B1-839B-C4C6DF2982D2}" type="presOf" srcId="{EDDEEFE6-B176-45B4-84ED-2578A80A5432}" destId="{CF4F758D-D689-4B0D-8DEF-CD672869A436}" srcOrd="0" destOrd="0" presId="urn:microsoft.com/office/officeart/2008/layout/AlternatingHexagons"/>
    <dgm:cxn modelId="{7292E8DC-74E9-43DB-8726-968552E972F5}" type="presOf" srcId="{A7A8E3C2-A103-4804-8E1F-68036C834C76}" destId="{9C988635-E035-4BD6-B2D2-F47F39C3C64F}" srcOrd="0" destOrd="0" presId="urn:microsoft.com/office/officeart/2008/layout/AlternatingHexagons"/>
    <dgm:cxn modelId="{C94221E6-3402-4233-BA37-C60BAF66DE94}" srcId="{C007E081-14E0-4FB6-9E82-8A6CDE46CA70}" destId="{49F56B54-9F12-4EB9-878B-057322083505}" srcOrd="1" destOrd="0" parTransId="{EE35A426-DF95-44F7-9B59-B35AA3879A6E}" sibTransId="{C9448482-2E1D-4479-94BA-80B47FB33327}"/>
    <dgm:cxn modelId="{E7044FFD-5750-45BA-9883-AE0E1A260EE3}" type="presOf" srcId="{C9448482-2E1D-4479-94BA-80B47FB33327}" destId="{C08ACC28-3F92-4FF7-BF30-829D0B008872}" srcOrd="0" destOrd="0" presId="urn:microsoft.com/office/officeart/2008/layout/AlternatingHexagons"/>
    <dgm:cxn modelId="{C7E52E38-0A40-4BED-A524-47E492EB6A19}" type="presParOf" srcId="{BE380DC3-B73D-4534-9BD0-12E50A2FA625}" destId="{E70AA4C8-151D-44FA-B44D-7DE1FEDD4210}" srcOrd="0" destOrd="0" presId="urn:microsoft.com/office/officeart/2008/layout/AlternatingHexagons"/>
    <dgm:cxn modelId="{FBB84444-EA62-44F0-9B25-8E38D311E826}" type="presParOf" srcId="{E70AA4C8-151D-44FA-B44D-7DE1FEDD4210}" destId="{722B9E88-16C6-49C1-BDFE-A10B5282DF1F}" srcOrd="0" destOrd="0" presId="urn:microsoft.com/office/officeart/2008/layout/AlternatingHexagons"/>
    <dgm:cxn modelId="{EDF749CA-D778-48D1-BD64-3CA666211C4A}" type="presParOf" srcId="{E70AA4C8-151D-44FA-B44D-7DE1FEDD4210}" destId="{C24E68EF-8CBD-47BB-A21C-7DFE61CCB74F}" srcOrd="1" destOrd="0" presId="urn:microsoft.com/office/officeart/2008/layout/AlternatingHexagons"/>
    <dgm:cxn modelId="{6994465F-0587-4BE1-A5BE-DC438258BE8F}" type="presParOf" srcId="{E70AA4C8-151D-44FA-B44D-7DE1FEDD4210}" destId="{DB4FFA4F-BAEB-4D58-B4AA-F073F07D9482}" srcOrd="2" destOrd="0" presId="urn:microsoft.com/office/officeart/2008/layout/AlternatingHexagons"/>
    <dgm:cxn modelId="{C5ACF2E0-4C5F-4537-A4D8-B3FC2B480DDF}" type="presParOf" srcId="{E70AA4C8-151D-44FA-B44D-7DE1FEDD4210}" destId="{26AC39C6-3056-4A00-AF8E-FF5E6B85D35A}" srcOrd="3" destOrd="0" presId="urn:microsoft.com/office/officeart/2008/layout/AlternatingHexagons"/>
    <dgm:cxn modelId="{FB77ACDB-B1B3-4646-8EBF-B87DEA3B52B3}" type="presParOf" srcId="{E70AA4C8-151D-44FA-B44D-7DE1FEDD4210}" destId="{75F98A30-CF1D-4E5D-9781-B57A01D942B0}" srcOrd="4" destOrd="0" presId="urn:microsoft.com/office/officeart/2008/layout/AlternatingHexagons"/>
    <dgm:cxn modelId="{C758CD9A-3CD9-4D21-874A-A8C4E23A1B5B}" type="presParOf" srcId="{BE380DC3-B73D-4534-9BD0-12E50A2FA625}" destId="{50A31058-56F7-4830-BCB1-133A42FB1295}" srcOrd="1" destOrd="0" presId="urn:microsoft.com/office/officeart/2008/layout/AlternatingHexagons"/>
    <dgm:cxn modelId="{3778356F-ADD1-4FB3-BD56-B2F95F520AD4}" type="presParOf" srcId="{BE380DC3-B73D-4534-9BD0-12E50A2FA625}" destId="{3AE6D1C2-9861-4870-B3D7-52BB14EF298D}" srcOrd="2" destOrd="0" presId="urn:microsoft.com/office/officeart/2008/layout/AlternatingHexagons"/>
    <dgm:cxn modelId="{0784F39F-229A-4562-B711-D333D1721AA7}" type="presParOf" srcId="{3AE6D1C2-9861-4870-B3D7-52BB14EF298D}" destId="{9F8449D8-3F61-4AFA-A981-B8ADCB087883}" srcOrd="0" destOrd="0" presId="urn:microsoft.com/office/officeart/2008/layout/AlternatingHexagons"/>
    <dgm:cxn modelId="{053D62A1-8985-4D5F-898F-FCDF8891B582}" type="presParOf" srcId="{3AE6D1C2-9861-4870-B3D7-52BB14EF298D}" destId="{EC7F13C4-58EB-4F0D-951B-DD17CB127C8C}" srcOrd="1" destOrd="0" presId="urn:microsoft.com/office/officeart/2008/layout/AlternatingHexagons"/>
    <dgm:cxn modelId="{85FFC3FB-596F-4CA4-9728-C0C3D9DE3493}" type="presParOf" srcId="{3AE6D1C2-9861-4870-B3D7-52BB14EF298D}" destId="{52C0C9E9-9670-4D60-8AA9-124FE8BEBDF2}" srcOrd="2" destOrd="0" presId="urn:microsoft.com/office/officeart/2008/layout/AlternatingHexagons"/>
    <dgm:cxn modelId="{676D12FC-0A44-4952-B67E-F502936D3117}" type="presParOf" srcId="{3AE6D1C2-9861-4870-B3D7-52BB14EF298D}" destId="{8CC22F3C-6BC1-44DC-A338-C960CEA5F0F7}" srcOrd="3" destOrd="0" presId="urn:microsoft.com/office/officeart/2008/layout/AlternatingHexagons"/>
    <dgm:cxn modelId="{EF646305-6597-493D-B544-155E4AF2E694}" type="presParOf" srcId="{3AE6D1C2-9861-4870-B3D7-52BB14EF298D}" destId="{C08ACC28-3F92-4FF7-BF30-829D0B008872}" srcOrd="4" destOrd="0" presId="urn:microsoft.com/office/officeart/2008/layout/AlternatingHexagons"/>
    <dgm:cxn modelId="{AD94A8DC-444B-4FEE-8985-435E28A61146}" type="presParOf" srcId="{BE380DC3-B73D-4534-9BD0-12E50A2FA625}" destId="{C41793BE-BD9F-42C5-A72D-B963EC8D32E9}" srcOrd="3" destOrd="0" presId="urn:microsoft.com/office/officeart/2008/layout/AlternatingHexagons"/>
    <dgm:cxn modelId="{55EF790D-CDA1-400E-B068-FAACAA9A245A}" type="presParOf" srcId="{BE380DC3-B73D-4534-9BD0-12E50A2FA625}" destId="{018D4473-C58A-4801-B10C-7D4ECD6165CF}" srcOrd="4" destOrd="0" presId="urn:microsoft.com/office/officeart/2008/layout/AlternatingHexagons"/>
    <dgm:cxn modelId="{9746ABEF-320D-432C-B7D1-725CDAA2DDD4}" type="presParOf" srcId="{018D4473-C58A-4801-B10C-7D4ECD6165CF}" destId="{020E19EE-815B-4C35-80DC-DC21AC300B29}" srcOrd="0" destOrd="0" presId="urn:microsoft.com/office/officeart/2008/layout/AlternatingHexagons"/>
    <dgm:cxn modelId="{8EACDB79-2D6E-4B5A-9CFE-2897951CE8DF}" type="presParOf" srcId="{018D4473-C58A-4801-B10C-7D4ECD6165CF}" destId="{5AADE86D-0870-4F1B-AB45-73B3313248B4}" srcOrd="1" destOrd="0" presId="urn:microsoft.com/office/officeart/2008/layout/AlternatingHexagons"/>
    <dgm:cxn modelId="{712C737E-6E5A-46DC-89B7-C25E684C486B}" type="presParOf" srcId="{018D4473-C58A-4801-B10C-7D4ECD6165CF}" destId="{09FF8A78-F7E2-4234-9501-91CA683998A6}" srcOrd="2" destOrd="0" presId="urn:microsoft.com/office/officeart/2008/layout/AlternatingHexagons"/>
    <dgm:cxn modelId="{130CF870-662A-4E00-BACB-9263E9B9218D}" type="presParOf" srcId="{018D4473-C58A-4801-B10C-7D4ECD6165CF}" destId="{69F1A73E-BE85-47F4-AE6B-C9E11BDD1F45}" srcOrd="3" destOrd="0" presId="urn:microsoft.com/office/officeart/2008/layout/AlternatingHexagons"/>
    <dgm:cxn modelId="{9FB4AAEF-2DFC-47DB-929A-BB7BD7FFA3FB}" type="presParOf" srcId="{018D4473-C58A-4801-B10C-7D4ECD6165CF}" destId="{CF4F758D-D689-4B0D-8DEF-CD672869A436}" srcOrd="4" destOrd="0" presId="urn:microsoft.com/office/officeart/2008/layout/AlternatingHexagons"/>
    <dgm:cxn modelId="{788447A1-5D65-41A5-9884-B195C1683624}" type="presParOf" srcId="{BE380DC3-B73D-4534-9BD0-12E50A2FA625}" destId="{703D7381-96D9-4330-ADE3-CE0C6AFB66DB}" srcOrd="5" destOrd="0" presId="urn:microsoft.com/office/officeart/2008/layout/AlternatingHexagons"/>
    <dgm:cxn modelId="{43788213-C025-4D15-8331-29B113EF744C}" type="presParOf" srcId="{BE380DC3-B73D-4534-9BD0-12E50A2FA625}" destId="{24F609F9-4217-4BCD-988E-8E7780019F2A}" srcOrd="6" destOrd="0" presId="urn:microsoft.com/office/officeart/2008/layout/AlternatingHexagons"/>
    <dgm:cxn modelId="{9BD9D12F-E34E-4115-8E17-508F7D656A24}" type="presParOf" srcId="{24F609F9-4217-4BCD-988E-8E7780019F2A}" destId="{9C988635-E035-4BD6-B2D2-F47F39C3C64F}" srcOrd="0" destOrd="0" presId="urn:microsoft.com/office/officeart/2008/layout/AlternatingHexagons"/>
    <dgm:cxn modelId="{50DA594B-4B71-4E55-B528-3A4E0BACAC47}" type="presParOf" srcId="{24F609F9-4217-4BCD-988E-8E7780019F2A}" destId="{3F51C936-90E7-4BA7-9297-091DAF647018}" srcOrd="1" destOrd="0" presId="urn:microsoft.com/office/officeart/2008/layout/AlternatingHexagons"/>
    <dgm:cxn modelId="{90F441AD-8488-4B56-BF8A-E455A962EBB1}" type="presParOf" srcId="{24F609F9-4217-4BCD-988E-8E7780019F2A}" destId="{D5D3B592-8476-4FCE-8C9C-15728F4736C7}" srcOrd="2" destOrd="0" presId="urn:microsoft.com/office/officeart/2008/layout/AlternatingHexagons"/>
    <dgm:cxn modelId="{0DC60F68-9888-4A44-B6DF-ABF33DA100AB}" type="presParOf" srcId="{24F609F9-4217-4BCD-988E-8E7780019F2A}" destId="{9D177348-441D-4EE4-B22E-F852C300B815}" srcOrd="3" destOrd="0" presId="urn:microsoft.com/office/officeart/2008/layout/AlternatingHexagons"/>
    <dgm:cxn modelId="{A493E9DA-07FF-490F-ABD6-91607C7EFAFC}" type="presParOf" srcId="{24F609F9-4217-4BCD-988E-8E7780019F2A}" destId="{4E80F57F-E435-463C-82F5-C7345751738D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DE97895-5D6D-4E67-88AC-2377A2E4CBBE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L"/>
        </a:p>
      </dgm:t>
    </dgm:pt>
    <dgm:pt modelId="{69CDE010-D42A-4826-BB68-9CE719FBA61C}">
      <dgm:prSet phldrT="[Texto]"/>
      <dgm:spPr/>
      <dgm:t>
        <a:bodyPr/>
        <a:lstStyle/>
        <a:p>
          <a:r>
            <a:rPr lang="es-CL" dirty="0"/>
            <a:t>      Calor </a:t>
          </a:r>
        </a:p>
      </dgm:t>
    </dgm:pt>
    <dgm:pt modelId="{11A680B6-3872-47D9-9180-34B9639D557F}" type="parTrans" cxnId="{C5EE8347-82F8-4505-A15C-DFF901F0FBDD}">
      <dgm:prSet/>
      <dgm:spPr/>
      <dgm:t>
        <a:bodyPr/>
        <a:lstStyle/>
        <a:p>
          <a:endParaRPr lang="es-CL"/>
        </a:p>
      </dgm:t>
    </dgm:pt>
    <dgm:pt modelId="{B17A7434-3F89-4C18-A9B6-0C03F68879E6}" type="sibTrans" cxnId="{C5EE8347-82F8-4505-A15C-DFF901F0FBDD}">
      <dgm:prSet/>
      <dgm:spPr/>
      <dgm:t>
        <a:bodyPr/>
        <a:lstStyle/>
        <a:p>
          <a:endParaRPr lang="es-CL"/>
        </a:p>
      </dgm:t>
    </dgm:pt>
    <dgm:pt modelId="{31C16FBC-46A9-4034-A9DF-CFCEED6E909B}">
      <dgm:prSet phldrT="[Texto]"/>
      <dgm:spPr/>
      <dgm:t>
        <a:bodyPr/>
        <a:lstStyle/>
        <a:p>
          <a:r>
            <a:rPr lang="es-CL" dirty="0"/>
            <a:t>    Energía mecánica</a:t>
          </a:r>
        </a:p>
      </dgm:t>
    </dgm:pt>
    <dgm:pt modelId="{22AB2EA8-3415-4532-97BC-611E7DE84909}" type="parTrans" cxnId="{3BB8D3CE-A27C-4180-B424-0FF42941E91D}">
      <dgm:prSet/>
      <dgm:spPr/>
      <dgm:t>
        <a:bodyPr/>
        <a:lstStyle/>
        <a:p>
          <a:endParaRPr lang="es-CL"/>
        </a:p>
      </dgm:t>
    </dgm:pt>
    <dgm:pt modelId="{62EDDC01-83D2-480B-80D3-0E05DDD5F272}" type="sibTrans" cxnId="{3BB8D3CE-A27C-4180-B424-0FF42941E91D}">
      <dgm:prSet/>
      <dgm:spPr/>
      <dgm:t>
        <a:bodyPr/>
        <a:lstStyle/>
        <a:p>
          <a:endParaRPr lang="es-CL"/>
        </a:p>
      </dgm:t>
    </dgm:pt>
    <dgm:pt modelId="{C666BD19-1008-4502-8B3B-58C8A8E889A7}">
      <dgm:prSet phldrT="[Texto]"/>
      <dgm:spPr/>
      <dgm:t>
        <a:bodyPr/>
        <a:lstStyle/>
        <a:p>
          <a:r>
            <a:rPr lang="es-CL" dirty="0"/>
            <a:t>    Presión </a:t>
          </a:r>
        </a:p>
      </dgm:t>
    </dgm:pt>
    <dgm:pt modelId="{DC8A9BE4-8BFA-4449-94AF-6D357F786FFF}" type="parTrans" cxnId="{084038C2-C3AB-41DF-B104-5E16374D540D}">
      <dgm:prSet/>
      <dgm:spPr/>
      <dgm:t>
        <a:bodyPr/>
        <a:lstStyle/>
        <a:p>
          <a:endParaRPr lang="es-CL"/>
        </a:p>
      </dgm:t>
    </dgm:pt>
    <dgm:pt modelId="{2D0D2ED9-71E9-476C-A887-D6DFBE722053}" type="sibTrans" cxnId="{084038C2-C3AB-41DF-B104-5E16374D540D}">
      <dgm:prSet/>
      <dgm:spPr/>
      <dgm:t>
        <a:bodyPr/>
        <a:lstStyle/>
        <a:p>
          <a:endParaRPr lang="es-CL"/>
        </a:p>
      </dgm:t>
    </dgm:pt>
    <dgm:pt modelId="{24BDE31C-CAFC-47EE-9F96-3BF6D16B35C1}">
      <dgm:prSet/>
      <dgm:spPr/>
      <dgm:t>
        <a:bodyPr/>
        <a:lstStyle/>
        <a:p>
          <a:r>
            <a:rPr lang="es-CL" dirty="0"/>
            <a:t>   Electricidad</a:t>
          </a:r>
        </a:p>
      </dgm:t>
    </dgm:pt>
    <dgm:pt modelId="{3D4DFB2A-0BF6-4AA2-B47B-0097C3973076}" type="parTrans" cxnId="{C4BC77BC-1116-4734-B169-0ACCC9079495}">
      <dgm:prSet/>
      <dgm:spPr/>
      <dgm:t>
        <a:bodyPr/>
        <a:lstStyle/>
        <a:p>
          <a:endParaRPr lang="es-CL"/>
        </a:p>
      </dgm:t>
    </dgm:pt>
    <dgm:pt modelId="{8D1E7B0F-9E3E-41B3-9D75-54F6977E6EC3}" type="sibTrans" cxnId="{C4BC77BC-1116-4734-B169-0ACCC9079495}">
      <dgm:prSet/>
      <dgm:spPr/>
      <dgm:t>
        <a:bodyPr/>
        <a:lstStyle/>
        <a:p>
          <a:endParaRPr lang="es-CL"/>
        </a:p>
      </dgm:t>
    </dgm:pt>
    <dgm:pt modelId="{1D6F509E-C275-4FD3-B3A8-685D57C61C66}">
      <dgm:prSet/>
      <dgm:spPr/>
      <dgm:t>
        <a:bodyPr/>
        <a:lstStyle/>
        <a:p>
          <a:r>
            <a:rPr lang="es-CL" dirty="0"/>
            <a:t>   Química </a:t>
          </a:r>
        </a:p>
      </dgm:t>
    </dgm:pt>
    <dgm:pt modelId="{A5099947-C69C-462B-9DD2-C227DCBB91FE}" type="parTrans" cxnId="{FF2580FB-AFF1-4C1C-83D9-6EC7346F442D}">
      <dgm:prSet/>
      <dgm:spPr/>
      <dgm:t>
        <a:bodyPr/>
        <a:lstStyle/>
        <a:p>
          <a:endParaRPr lang="es-CL"/>
        </a:p>
      </dgm:t>
    </dgm:pt>
    <dgm:pt modelId="{E315AB89-652F-4961-AB0F-7C58DF5F01AD}" type="sibTrans" cxnId="{FF2580FB-AFF1-4C1C-83D9-6EC7346F442D}">
      <dgm:prSet/>
      <dgm:spPr/>
      <dgm:t>
        <a:bodyPr/>
        <a:lstStyle/>
        <a:p>
          <a:endParaRPr lang="es-CL"/>
        </a:p>
      </dgm:t>
    </dgm:pt>
    <dgm:pt modelId="{4F798984-CBA1-475B-BC9D-2C4B51FA7F36}">
      <dgm:prSet/>
      <dgm:spPr/>
      <dgm:t>
        <a:bodyPr/>
        <a:lstStyle/>
        <a:p>
          <a:r>
            <a:rPr lang="es-CL" dirty="0"/>
            <a:t>    Radiación </a:t>
          </a:r>
        </a:p>
      </dgm:t>
    </dgm:pt>
    <dgm:pt modelId="{9BE95C6C-22CD-4E18-9679-98E679485F20}" type="parTrans" cxnId="{C47BA7D0-CD79-445B-B445-E0294D06EA31}">
      <dgm:prSet/>
      <dgm:spPr/>
      <dgm:t>
        <a:bodyPr/>
        <a:lstStyle/>
        <a:p>
          <a:endParaRPr lang="es-CL"/>
        </a:p>
      </dgm:t>
    </dgm:pt>
    <dgm:pt modelId="{B4CABC9F-E32F-4E08-94C7-18570CBD8E59}" type="sibTrans" cxnId="{C47BA7D0-CD79-445B-B445-E0294D06EA31}">
      <dgm:prSet/>
      <dgm:spPr/>
      <dgm:t>
        <a:bodyPr/>
        <a:lstStyle/>
        <a:p>
          <a:endParaRPr lang="es-CL"/>
        </a:p>
      </dgm:t>
    </dgm:pt>
    <dgm:pt modelId="{A5F332D2-89BE-4CF9-A8DE-D8A0A54C04FE}" type="pres">
      <dgm:prSet presAssocID="{5DE97895-5D6D-4E67-88AC-2377A2E4CBBE}" presName="Name0" presStyleCnt="0">
        <dgm:presLayoutVars>
          <dgm:chMax val="7"/>
          <dgm:chPref val="7"/>
          <dgm:dir/>
        </dgm:presLayoutVars>
      </dgm:prSet>
      <dgm:spPr/>
    </dgm:pt>
    <dgm:pt modelId="{E813ABDF-93CF-4E4A-9B34-596009D9500D}" type="pres">
      <dgm:prSet presAssocID="{5DE97895-5D6D-4E67-88AC-2377A2E4CBBE}" presName="Name1" presStyleCnt="0"/>
      <dgm:spPr/>
    </dgm:pt>
    <dgm:pt modelId="{E6A461C0-FD18-4A4A-A834-8782AD032DB4}" type="pres">
      <dgm:prSet presAssocID="{5DE97895-5D6D-4E67-88AC-2377A2E4CBBE}" presName="cycle" presStyleCnt="0"/>
      <dgm:spPr/>
    </dgm:pt>
    <dgm:pt modelId="{B39A0539-94D4-4566-B68E-DADD138AB683}" type="pres">
      <dgm:prSet presAssocID="{5DE97895-5D6D-4E67-88AC-2377A2E4CBBE}" presName="srcNode" presStyleLbl="node1" presStyleIdx="0" presStyleCnt="6"/>
      <dgm:spPr/>
    </dgm:pt>
    <dgm:pt modelId="{E32447D0-1BDE-40EF-A169-592D72B758F7}" type="pres">
      <dgm:prSet presAssocID="{5DE97895-5D6D-4E67-88AC-2377A2E4CBBE}" presName="conn" presStyleLbl="parChTrans1D2" presStyleIdx="0" presStyleCnt="1"/>
      <dgm:spPr/>
    </dgm:pt>
    <dgm:pt modelId="{36B6C3C1-75DC-4400-9739-967AF8215B35}" type="pres">
      <dgm:prSet presAssocID="{5DE97895-5D6D-4E67-88AC-2377A2E4CBBE}" presName="extraNode" presStyleLbl="node1" presStyleIdx="0" presStyleCnt="6"/>
      <dgm:spPr/>
    </dgm:pt>
    <dgm:pt modelId="{6EB6AF44-AC60-4E4E-BB7A-6817D2457515}" type="pres">
      <dgm:prSet presAssocID="{5DE97895-5D6D-4E67-88AC-2377A2E4CBBE}" presName="dstNode" presStyleLbl="node1" presStyleIdx="0" presStyleCnt="6"/>
      <dgm:spPr/>
    </dgm:pt>
    <dgm:pt modelId="{DC6A7564-5CFB-4E4D-931F-7C079ED043B6}" type="pres">
      <dgm:prSet presAssocID="{69CDE010-D42A-4826-BB68-9CE719FBA61C}" presName="text_1" presStyleLbl="node1" presStyleIdx="0" presStyleCnt="6">
        <dgm:presLayoutVars>
          <dgm:bulletEnabled val="1"/>
        </dgm:presLayoutVars>
      </dgm:prSet>
      <dgm:spPr/>
    </dgm:pt>
    <dgm:pt modelId="{89576CD7-31C8-4C81-99A5-C2053993C22C}" type="pres">
      <dgm:prSet presAssocID="{69CDE010-D42A-4826-BB68-9CE719FBA61C}" presName="accent_1" presStyleCnt="0"/>
      <dgm:spPr/>
    </dgm:pt>
    <dgm:pt modelId="{94CF716B-AD9D-475D-98BD-652319EA0538}" type="pres">
      <dgm:prSet presAssocID="{69CDE010-D42A-4826-BB68-9CE719FBA61C}" presName="accentRepeatNode" presStyleLbl="solidFgAcc1" presStyleIdx="0" presStyleCnt="6"/>
      <dgm:spPr/>
    </dgm:pt>
    <dgm:pt modelId="{F290DA01-BB63-4158-95A8-ABE7D5824D0C}" type="pres">
      <dgm:prSet presAssocID="{31C16FBC-46A9-4034-A9DF-CFCEED6E909B}" presName="text_2" presStyleLbl="node1" presStyleIdx="1" presStyleCnt="6">
        <dgm:presLayoutVars>
          <dgm:bulletEnabled val="1"/>
        </dgm:presLayoutVars>
      </dgm:prSet>
      <dgm:spPr/>
    </dgm:pt>
    <dgm:pt modelId="{7774378A-4508-4990-92E5-8E83E0266919}" type="pres">
      <dgm:prSet presAssocID="{31C16FBC-46A9-4034-A9DF-CFCEED6E909B}" presName="accent_2" presStyleCnt="0"/>
      <dgm:spPr/>
    </dgm:pt>
    <dgm:pt modelId="{8102B885-7EEF-472B-B3BB-DAC6D2BFD6B0}" type="pres">
      <dgm:prSet presAssocID="{31C16FBC-46A9-4034-A9DF-CFCEED6E909B}" presName="accentRepeatNode" presStyleLbl="solidFgAcc1" presStyleIdx="1" presStyleCnt="6"/>
      <dgm:spPr/>
    </dgm:pt>
    <dgm:pt modelId="{727A897B-FC12-4335-9B81-DB6E605ECADB}" type="pres">
      <dgm:prSet presAssocID="{C666BD19-1008-4502-8B3B-58C8A8E889A7}" presName="text_3" presStyleLbl="node1" presStyleIdx="2" presStyleCnt="6">
        <dgm:presLayoutVars>
          <dgm:bulletEnabled val="1"/>
        </dgm:presLayoutVars>
      </dgm:prSet>
      <dgm:spPr/>
    </dgm:pt>
    <dgm:pt modelId="{932FA7C0-AE6F-4486-9A46-10CE02A9B777}" type="pres">
      <dgm:prSet presAssocID="{C666BD19-1008-4502-8B3B-58C8A8E889A7}" presName="accent_3" presStyleCnt="0"/>
      <dgm:spPr/>
    </dgm:pt>
    <dgm:pt modelId="{0C37510C-79D9-44CC-8539-554C73D19809}" type="pres">
      <dgm:prSet presAssocID="{C666BD19-1008-4502-8B3B-58C8A8E889A7}" presName="accentRepeatNode" presStyleLbl="solidFgAcc1" presStyleIdx="2" presStyleCnt="6"/>
      <dgm:spPr/>
    </dgm:pt>
    <dgm:pt modelId="{8008CB93-5B3D-4980-9E62-9D4AE9051BA3}" type="pres">
      <dgm:prSet presAssocID="{24BDE31C-CAFC-47EE-9F96-3BF6D16B35C1}" presName="text_4" presStyleLbl="node1" presStyleIdx="3" presStyleCnt="6">
        <dgm:presLayoutVars>
          <dgm:bulletEnabled val="1"/>
        </dgm:presLayoutVars>
      </dgm:prSet>
      <dgm:spPr/>
    </dgm:pt>
    <dgm:pt modelId="{5AEF3577-325F-46DA-881A-65066E4B93D3}" type="pres">
      <dgm:prSet presAssocID="{24BDE31C-CAFC-47EE-9F96-3BF6D16B35C1}" presName="accent_4" presStyleCnt="0"/>
      <dgm:spPr/>
    </dgm:pt>
    <dgm:pt modelId="{363248F4-FAAD-49CE-AE08-8B06403BEB03}" type="pres">
      <dgm:prSet presAssocID="{24BDE31C-CAFC-47EE-9F96-3BF6D16B35C1}" presName="accentRepeatNode" presStyleLbl="solidFgAcc1" presStyleIdx="3" presStyleCnt="6"/>
      <dgm:spPr/>
    </dgm:pt>
    <dgm:pt modelId="{7210C5C4-CAC8-465F-8A9D-5DCE9C917192}" type="pres">
      <dgm:prSet presAssocID="{1D6F509E-C275-4FD3-B3A8-685D57C61C66}" presName="text_5" presStyleLbl="node1" presStyleIdx="4" presStyleCnt="6">
        <dgm:presLayoutVars>
          <dgm:bulletEnabled val="1"/>
        </dgm:presLayoutVars>
      </dgm:prSet>
      <dgm:spPr/>
    </dgm:pt>
    <dgm:pt modelId="{5A42DAA7-445F-4769-936B-A855611CCA72}" type="pres">
      <dgm:prSet presAssocID="{1D6F509E-C275-4FD3-B3A8-685D57C61C66}" presName="accent_5" presStyleCnt="0"/>
      <dgm:spPr/>
    </dgm:pt>
    <dgm:pt modelId="{443EE31A-7569-4CE0-B778-81C338991D90}" type="pres">
      <dgm:prSet presAssocID="{1D6F509E-C275-4FD3-B3A8-685D57C61C66}" presName="accentRepeatNode" presStyleLbl="solidFgAcc1" presStyleIdx="4" presStyleCnt="6"/>
      <dgm:spPr/>
    </dgm:pt>
    <dgm:pt modelId="{7A9E66C4-FB6B-4B39-8740-8D40EBD6982B}" type="pres">
      <dgm:prSet presAssocID="{4F798984-CBA1-475B-BC9D-2C4B51FA7F36}" presName="text_6" presStyleLbl="node1" presStyleIdx="5" presStyleCnt="6">
        <dgm:presLayoutVars>
          <dgm:bulletEnabled val="1"/>
        </dgm:presLayoutVars>
      </dgm:prSet>
      <dgm:spPr/>
    </dgm:pt>
    <dgm:pt modelId="{3EB63D3D-7C43-4F13-8AEB-7F54F3665254}" type="pres">
      <dgm:prSet presAssocID="{4F798984-CBA1-475B-BC9D-2C4B51FA7F36}" presName="accent_6" presStyleCnt="0"/>
      <dgm:spPr/>
    </dgm:pt>
    <dgm:pt modelId="{7F769CD9-9AC9-4D09-ABEA-89B82FC59A58}" type="pres">
      <dgm:prSet presAssocID="{4F798984-CBA1-475B-BC9D-2C4B51FA7F36}" presName="accentRepeatNode" presStyleLbl="solidFgAcc1" presStyleIdx="5" presStyleCnt="6"/>
      <dgm:spPr/>
    </dgm:pt>
  </dgm:ptLst>
  <dgm:cxnLst>
    <dgm:cxn modelId="{860CB80C-44C9-4634-86C3-CF939874E01B}" type="presOf" srcId="{31C16FBC-46A9-4034-A9DF-CFCEED6E909B}" destId="{F290DA01-BB63-4158-95A8-ABE7D5824D0C}" srcOrd="0" destOrd="0" presId="urn:microsoft.com/office/officeart/2008/layout/VerticalCurvedList"/>
    <dgm:cxn modelId="{C5EE8347-82F8-4505-A15C-DFF901F0FBDD}" srcId="{5DE97895-5D6D-4E67-88AC-2377A2E4CBBE}" destId="{69CDE010-D42A-4826-BB68-9CE719FBA61C}" srcOrd="0" destOrd="0" parTransId="{11A680B6-3872-47D9-9180-34B9639D557F}" sibTransId="{B17A7434-3F89-4C18-A9B6-0C03F68879E6}"/>
    <dgm:cxn modelId="{DFF9206A-7DC7-42BF-AB2C-F910B481B2B4}" type="presOf" srcId="{69CDE010-D42A-4826-BB68-9CE719FBA61C}" destId="{DC6A7564-5CFB-4E4D-931F-7C079ED043B6}" srcOrd="0" destOrd="0" presId="urn:microsoft.com/office/officeart/2008/layout/VerticalCurvedList"/>
    <dgm:cxn modelId="{C4BC77BC-1116-4734-B169-0ACCC9079495}" srcId="{5DE97895-5D6D-4E67-88AC-2377A2E4CBBE}" destId="{24BDE31C-CAFC-47EE-9F96-3BF6D16B35C1}" srcOrd="3" destOrd="0" parTransId="{3D4DFB2A-0BF6-4AA2-B47B-0097C3973076}" sibTransId="{8D1E7B0F-9E3E-41B3-9D75-54F6977E6EC3}"/>
    <dgm:cxn modelId="{084038C2-C3AB-41DF-B104-5E16374D540D}" srcId="{5DE97895-5D6D-4E67-88AC-2377A2E4CBBE}" destId="{C666BD19-1008-4502-8B3B-58C8A8E889A7}" srcOrd="2" destOrd="0" parTransId="{DC8A9BE4-8BFA-4449-94AF-6D357F786FFF}" sibTransId="{2D0D2ED9-71E9-476C-A887-D6DFBE722053}"/>
    <dgm:cxn modelId="{AEFAF7C6-5DED-459C-A679-6ED14C3B2D3D}" type="presOf" srcId="{24BDE31C-CAFC-47EE-9F96-3BF6D16B35C1}" destId="{8008CB93-5B3D-4980-9E62-9D4AE9051BA3}" srcOrd="0" destOrd="0" presId="urn:microsoft.com/office/officeart/2008/layout/VerticalCurvedList"/>
    <dgm:cxn modelId="{332CE1C7-5428-4E92-9592-46B9F240A1C6}" type="presOf" srcId="{4F798984-CBA1-475B-BC9D-2C4B51FA7F36}" destId="{7A9E66C4-FB6B-4B39-8740-8D40EBD6982B}" srcOrd="0" destOrd="0" presId="urn:microsoft.com/office/officeart/2008/layout/VerticalCurvedList"/>
    <dgm:cxn modelId="{3BB8D3CE-A27C-4180-B424-0FF42941E91D}" srcId="{5DE97895-5D6D-4E67-88AC-2377A2E4CBBE}" destId="{31C16FBC-46A9-4034-A9DF-CFCEED6E909B}" srcOrd="1" destOrd="0" parTransId="{22AB2EA8-3415-4532-97BC-611E7DE84909}" sibTransId="{62EDDC01-83D2-480B-80D3-0E05DDD5F272}"/>
    <dgm:cxn modelId="{C47BA7D0-CD79-445B-B445-E0294D06EA31}" srcId="{5DE97895-5D6D-4E67-88AC-2377A2E4CBBE}" destId="{4F798984-CBA1-475B-BC9D-2C4B51FA7F36}" srcOrd="5" destOrd="0" parTransId="{9BE95C6C-22CD-4E18-9679-98E679485F20}" sibTransId="{B4CABC9F-E32F-4E08-94C7-18570CBD8E59}"/>
    <dgm:cxn modelId="{1A8CCFD3-9B89-47DF-813A-F037CD5E446E}" type="presOf" srcId="{B17A7434-3F89-4C18-A9B6-0C03F68879E6}" destId="{E32447D0-1BDE-40EF-A169-592D72B758F7}" srcOrd="0" destOrd="0" presId="urn:microsoft.com/office/officeart/2008/layout/VerticalCurvedList"/>
    <dgm:cxn modelId="{F2EDC5D4-3E1B-48F6-84CB-FF6626C97F5D}" type="presOf" srcId="{5DE97895-5D6D-4E67-88AC-2377A2E4CBBE}" destId="{A5F332D2-89BE-4CF9-A8DE-D8A0A54C04FE}" srcOrd="0" destOrd="0" presId="urn:microsoft.com/office/officeart/2008/layout/VerticalCurvedList"/>
    <dgm:cxn modelId="{2B4385D8-99BA-4EB3-8430-FF63252027EB}" type="presOf" srcId="{1D6F509E-C275-4FD3-B3A8-685D57C61C66}" destId="{7210C5C4-CAC8-465F-8A9D-5DCE9C917192}" srcOrd="0" destOrd="0" presId="urn:microsoft.com/office/officeart/2008/layout/VerticalCurvedList"/>
    <dgm:cxn modelId="{DB10B1E9-AA74-42C6-8A71-93D533457512}" type="presOf" srcId="{C666BD19-1008-4502-8B3B-58C8A8E889A7}" destId="{727A897B-FC12-4335-9B81-DB6E605ECADB}" srcOrd="0" destOrd="0" presId="urn:microsoft.com/office/officeart/2008/layout/VerticalCurvedList"/>
    <dgm:cxn modelId="{FF2580FB-AFF1-4C1C-83D9-6EC7346F442D}" srcId="{5DE97895-5D6D-4E67-88AC-2377A2E4CBBE}" destId="{1D6F509E-C275-4FD3-B3A8-685D57C61C66}" srcOrd="4" destOrd="0" parTransId="{A5099947-C69C-462B-9DD2-C227DCBB91FE}" sibTransId="{E315AB89-652F-4961-AB0F-7C58DF5F01AD}"/>
    <dgm:cxn modelId="{08B83DE5-5FC8-499F-97F6-FA1E6E1794F8}" type="presParOf" srcId="{A5F332D2-89BE-4CF9-A8DE-D8A0A54C04FE}" destId="{E813ABDF-93CF-4E4A-9B34-596009D9500D}" srcOrd="0" destOrd="0" presId="urn:microsoft.com/office/officeart/2008/layout/VerticalCurvedList"/>
    <dgm:cxn modelId="{C5F54521-CE52-45D3-86B1-45FD1F06EB3E}" type="presParOf" srcId="{E813ABDF-93CF-4E4A-9B34-596009D9500D}" destId="{E6A461C0-FD18-4A4A-A834-8782AD032DB4}" srcOrd="0" destOrd="0" presId="urn:microsoft.com/office/officeart/2008/layout/VerticalCurvedList"/>
    <dgm:cxn modelId="{077BB0CE-10BF-461C-A0FD-3E096D8DE319}" type="presParOf" srcId="{E6A461C0-FD18-4A4A-A834-8782AD032DB4}" destId="{B39A0539-94D4-4566-B68E-DADD138AB683}" srcOrd="0" destOrd="0" presId="urn:microsoft.com/office/officeart/2008/layout/VerticalCurvedList"/>
    <dgm:cxn modelId="{27B97707-D69C-4AFE-949D-0B3AC4AB91FD}" type="presParOf" srcId="{E6A461C0-FD18-4A4A-A834-8782AD032DB4}" destId="{E32447D0-1BDE-40EF-A169-592D72B758F7}" srcOrd="1" destOrd="0" presId="urn:microsoft.com/office/officeart/2008/layout/VerticalCurvedList"/>
    <dgm:cxn modelId="{5B29277E-70A6-4E1C-80EE-DAB01639B794}" type="presParOf" srcId="{E6A461C0-FD18-4A4A-A834-8782AD032DB4}" destId="{36B6C3C1-75DC-4400-9739-967AF8215B35}" srcOrd="2" destOrd="0" presId="urn:microsoft.com/office/officeart/2008/layout/VerticalCurvedList"/>
    <dgm:cxn modelId="{4C7E489E-8674-4FF9-8804-8F5D702C4146}" type="presParOf" srcId="{E6A461C0-FD18-4A4A-A834-8782AD032DB4}" destId="{6EB6AF44-AC60-4E4E-BB7A-6817D2457515}" srcOrd="3" destOrd="0" presId="urn:microsoft.com/office/officeart/2008/layout/VerticalCurvedList"/>
    <dgm:cxn modelId="{CB5CB3FB-C953-4522-8AB4-9214BF8E1477}" type="presParOf" srcId="{E813ABDF-93CF-4E4A-9B34-596009D9500D}" destId="{DC6A7564-5CFB-4E4D-931F-7C079ED043B6}" srcOrd="1" destOrd="0" presId="urn:microsoft.com/office/officeart/2008/layout/VerticalCurvedList"/>
    <dgm:cxn modelId="{1512337E-7BA0-4F7F-B25F-AD45C87B6EF4}" type="presParOf" srcId="{E813ABDF-93CF-4E4A-9B34-596009D9500D}" destId="{89576CD7-31C8-4C81-99A5-C2053993C22C}" srcOrd="2" destOrd="0" presId="urn:microsoft.com/office/officeart/2008/layout/VerticalCurvedList"/>
    <dgm:cxn modelId="{B2E72C9C-B707-48FD-96AA-E5345B93B053}" type="presParOf" srcId="{89576CD7-31C8-4C81-99A5-C2053993C22C}" destId="{94CF716B-AD9D-475D-98BD-652319EA0538}" srcOrd="0" destOrd="0" presId="urn:microsoft.com/office/officeart/2008/layout/VerticalCurvedList"/>
    <dgm:cxn modelId="{D6E3A6E5-F2CF-4F9B-BCD0-6D48C1E2B0FC}" type="presParOf" srcId="{E813ABDF-93CF-4E4A-9B34-596009D9500D}" destId="{F290DA01-BB63-4158-95A8-ABE7D5824D0C}" srcOrd="3" destOrd="0" presId="urn:microsoft.com/office/officeart/2008/layout/VerticalCurvedList"/>
    <dgm:cxn modelId="{F9518525-7FFB-4A26-AEF8-AA93FC899260}" type="presParOf" srcId="{E813ABDF-93CF-4E4A-9B34-596009D9500D}" destId="{7774378A-4508-4990-92E5-8E83E0266919}" srcOrd="4" destOrd="0" presId="urn:microsoft.com/office/officeart/2008/layout/VerticalCurvedList"/>
    <dgm:cxn modelId="{19E41D04-5743-47D9-9450-ED04AB22AF06}" type="presParOf" srcId="{7774378A-4508-4990-92E5-8E83E0266919}" destId="{8102B885-7EEF-472B-B3BB-DAC6D2BFD6B0}" srcOrd="0" destOrd="0" presId="urn:microsoft.com/office/officeart/2008/layout/VerticalCurvedList"/>
    <dgm:cxn modelId="{B2FFE55A-7D3E-4512-A6ED-5B48BB684ACB}" type="presParOf" srcId="{E813ABDF-93CF-4E4A-9B34-596009D9500D}" destId="{727A897B-FC12-4335-9B81-DB6E605ECADB}" srcOrd="5" destOrd="0" presId="urn:microsoft.com/office/officeart/2008/layout/VerticalCurvedList"/>
    <dgm:cxn modelId="{F24CB6E0-6F15-4556-A579-B44399567007}" type="presParOf" srcId="{E813ABDF-93CF-4E4A-9B34-596009D9500D}" destId="{932FA7C0-AE6F-4486-9A46-10CE02A9B777}" srcOrd="6" destOrd="0" presId="urn:microsoft.com/office/officeart/2008/layout/VerticalCurvedList"/>
    <dgm:cxn modelId="{DF528B0E-8A6A-4FAE-B767-4D14C1E046F4}" type="presParOf" srcId="{932FA7C0-AE6F-4486-9A46-10CE02A9B777}" destId="{0C37510C-79D9-44CC-8539-554C73D19809}" srcOrd="0" destOrd="0" presId="urn:microsoft.com/office/officeart/2008/layout/VerticalCurvedList"/>
    <dgm:cxn modelId="{3E5866BC-881A-49FD-B7E1-FF08A48141F1}" type="presParOf" srcId="{E813ABDF-93CF-4E4A-9B34-596009D9500D}" destId="{8008CB93-5B3D-4980-9E62-9D4AE9051BA3}" srcOrd="7" destOrd="0" presId="urn:microsoft.com/office/officeart/2008/layout/VerticalCurvedList"/>
    <dgm:cxn modelId="{B72920E3-F4C3-4E65-BC4F-E4B8D65BCF83}" type="presParOf" srcId="{E813ABDF-93CF-4E4A-9B34-596009D9500D}" destId="{5AEF3577-325F-46DA-881A-65066E4B93D3}" srcOrd="8" destOrd="0" presId="urn:microsoft.com/office/officeart/2008/layout/VerticalCurvedList"/>
    <dgm:cxn modelId="{08E21D8F-19F1-4EB9-BB22-9C79151E4B5C}" type="presParOf" srcId="{5AEF3577-325F-46DA-881A-65066E4B93D3}" destId="{363248F4-FAAD-49CE-AE08-8B06403BEB03}" srcOrd="0" destOrd="0" presId="urn:microsoft.com/office/officeart/2008/layout/VerticalCurvedList"/>
    <dgm:cxn modelId="{0C72B970-F432-43D1-84E0-BFC61A839893}" type="presParOf" srcId="{E813ABDF-93CF-4E4A-9B34-596009D9500D}" destId="{7210C5C4-CAC8-465F-8A9D-5DCE9C917192}" srcOrd="9" destOrd="0" presId="urn:microsoft.com/office/officeart/2008/layout/VerticalCurvedList"/>
    <dgm:cxn modelId="{CCF677BB-2021-4421-9C7B-EEEF10D0F30C}" type="presParOf" srcId="{E813ABDF-93CF-4E4A-9B34-596009D9500D}" destId="{5A42DAA7-445F-4769-936B-A855611CCA72}" srcOrd="10" destOrd="0" presId="urn:microsoft.com/office/officeart/2008/layout/VerticalCurvedList"/>
    <dgm:cxn modelId="{30A39027-37B9-4B9D-9831-326929A0F713}" type="presParOf" srcId="{5A42DAA7-445F-4769-936B-A855611CCA72}" destId="{443EE31A-7569-4CE0-B778-81C338991D90}" srcOrd="0" destOrd="0" presId="urn:microsoft.com/office/officeart/2008/layout/VerticalCurvedList"/>
    <dgm:cxn modelId="{28230343-1C77-4A10-AA47-34CAF71B7A10}" type="presParOf" srcId="{E813ABDF-93CF-4E4A-9B34-596009D9500D}" destId="{7A9E66C4-FB6B-4B39-8740-8D40EBD6982B}" srcOrd="11" destOrd="0" presId="urn:microsoft.com/office/officeart/2008/layout/VerticalCurvedList"/>
    <dgm:cxn modelId="{E474143F-4810-4DF8-A179-EA2F49AE44AB}" type="presParOf" srcId="{E813ABDF-93CF-4E4A-9B34-596009D9500D}" destId="{3EB63D3D-7C43-4F13-8AEB-7F54F3665254}" srcOrd="12" destOrd="0" presId="urn:microsoft.com/office/officeart/2008/layout/VerticalCurvedList"/>
    <dgm:cxn modelId="{9C298B75-3927-4A35-A983-A001FE9432B3}" type="presParOf" srcId="{3EB63D3D-7C43-4F13-8AEB-7F54F3665254}" destId="{7F769CD9-9AC9-4D09-ABEA-89B82FC59A58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6FB5CBDB-CDFA-44A9-A9CE-32B4A5FCAA9E}" type="doc">
      <dgm:prSet loTypeId="urn:microsoft.com/office/officeart/2005/8/layout/vList3" loCatId="list" qsTypeId="urn:microsoft.com/office/officeart/2005/8/quickstyle/3d3" qsCatId="3D" csTypeId="urn:microsoft.com/office/officeart/2005/8/colors/accent1_2" csCatId="accent1" phldr="1"/>
      <dgm:spPr/>
    </dgm:pt>
    <dgm:pt modelId="{89A39D4C-84C0-4E8A-963E-A0943C58A76C}">
      <dgm:prSet phldrT="[Texto]" custT="1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es-CL" sz="2800" dirty="0"/>
            <a:t>Sustancias químicas que destruye o quema tejidos </a:t>
          </a:r>
        </a:p>
      </dgm:t>
    </dgm:pt>
    <dgm:pt modelId="{01404B16-6CCD-405A-A5E7-CFBCA4015BFA}" type="parTrans" cxnId="{5CF10DE4-E82D-4796-95C2-EE8D7E763586}">
      <dgm:prSet/>
      <dgm:spPr/>
      <dgm:t>
        <a:bodyPr/>
        <a:lstStyle/>
        <a:p>
          <a:endParaRPr lang="es-CL"/>
        </a:p>
      </dgm:t>
    </dgm:pt>
    <dgm:pt modelId="{CF09A3A2-6022-4B53-BDD7-E215FF403156}" type="sibTrans" cxnId="{5CF10DE4-E82D-4796-95C2-EE8D7E763586}">
      <dgm:prSet/>
      <dgm:spPr/>
      <dgm:t>
        <a:bodyPr/>
        <a:lstStyle/>
        <a:p>
          <a:endParaRPr lang="es-CL"/>
        </a:p>
      </dgm:t>
    </dgm:pt>
    <dgm:pt modelId="{C727519E-A0A5-49DF-B915-5B5D6BB5FFFF}">
      <dgm:prSet phldrT="[Texto]"/>
      <dgm:spPr/>
      <dgm:t>
        <a:bodyPr/>
        <a:lstStyle/>
        <a:p>
          <a:pPr algn="l"/>
          <a:r>
            <a:rPr lang="es-CL" dirty="0"/>
            <a:t>Material corrosivo:</a:t>
          </a:r>
        </a:p>
        <a:p>
          <a:pPr algn="l"/>
          <a:r>
            <a:rPr lang="es-CL" dirty="0"/>
            <a:t>i. Daña si entra en contacto con la piel o cuerpo </a:t>
          </a:r>
        </a:p>
        <a:p>
          <a:pPr algn="l"/>
          <a:r>
            <a:rPr lang="es-CL" dirty="0" err="1"/>
            <a:t>ii</a:t>
          </a:r>
          <a:r>
            <a:rPr lang="es-CL" dirty="0"/>
            <a:t>. Puede dañar equipo y herramientas </a:t>
          </a:r>
        </a:p>
      </dgm:t>
    </dgm:pt>
    <dgm:pt modelId="{392148F1-E9A9-4214-89EC-514EDDBCA14B}" type="parTrans" cxnId="{8AAC5EF4-51A5-4594-8CC0-A38034D41AC7}">
      <dgm:prSet/>
      <dgm:spPr/>
      <dgm:t>
        <a:bodyPr/>
        <a:lstStyle/>
        <a:p>
          <a:endParaRPr lang="es-CL"/>
        </a:p>
      </dgm:t>
    </dgm:pt>
    <dgm:pt modelId="{5BEA7C9C-31D9-4C67-B779-A6F0780A7565}" type="sibTrans" cxnId="{8AAC5EF4-51A5-4594-8CC0-A38034D41AC7}">
      <dgm:prSet/>
      <dgm:spPr/>
      <dgm:t>
        <a:bodyPr/>
        <a:lstStyle/>
        <a:p>
          <a:endParaRPr lang="es-CL"/>
        </a:p>
      </dgm:t>
    </dgm:pt>
    <dgm:pt modelId="{C6F76F6E-3756-4FB3-8F3A-9F89B0FA87C9}">
      <dgm:prSet phldrT="[Texto]" custT="1"/>
      <dgm:spPr>
        <a:solidFill>
          <a:srgbClr val="002060"/>
        </a:solidFill>
      </dgm:spPr>
      <dgm:t>
        <a:bodyPr/>
        <a:lstStyle/>
        <a:p>
          <a:r>
            <a:rPr lang="es-CL" sz="2400" dirty="0"/>
            <a:t>Es la clase de producto que mas se transporta en la industria </a:t>
          </a:r>
        </a:p>
      </dgm:t>
    </dgm:pt>
    <dgm:pt modelId="{55BB3EA7-FF19-4CEA-9D56-79186ADFDB6A}" type="parTrans" cxnId="{D1F4B42D-F3E7-430B-847C-9B7A5BCAFD22}">
      <dgm:prSet/>
      <dgm:spPr/>
      <dgm:t>
        <a:bodyPr/>
        <a:lstStyle/>
        <a:p>
          <a:endParaRPr lang="es-CL"/>
        </a:p>
      </dgm:t>
    </dgm:pt>
    <dgm:pt modelId="{4EBAEFF5-C25B-4C62-B1B8-AFE48B5B8818}" type="sibTrans" cxnId="{D1F4B42D-F3E7-430B-847C-9B7A5BCAFD22}">
      <dgm:prSet/>
      <dgm:spPr/>
      <dgm:t>
        <a:bodyPr/>
        <a:lstStyle/>
        <a:p>
          <a:endParaRPr lang="es-CL"/>
        </a:p>
      </dgm:t>
    </dgm:pt>
    <dgm:pt modelId="{D0141020-7F2F-4D7C-A092-EFF79495BACE}" type="pres">
      <dgm:prSet presAssocID="{6FB5CBDB-CDFA-44A9-A9CE-32B4A5FCAA9E}" presName="linearFlow" presStyleCnt="0">
        <dgm:presLayoutVars>
          <dgm:dir/>
          <dgm:resizeHandles val="exact"/>
        </dgm:presLayoutVars>
      </dgm:prSet>
      <dgm:spPr/>
    </dgm:pt>
    <dgm:pt modelId="{FB716122-A551-4537-A83F-23F407DCC645}" type="pres">
      <dgm:prSet presAssocID="{89A39D4C-84C0-4E8A-963E-A0943C58A76C}" presName="composite" presStyleCnt="0"/>
      <dgm:spPr/>
    </dgm:pt>
    <dgm:pt modelId="{5C6DACCD-8DAC-49C8-84B0-FC401FA5FFAC}" type="pres">
      <dgm:prSet presAssocID="{89A39D4C-84C0-4E8A-963E-A0943C58A76C}" presName="imgShp" presStyleLbl="fgImgPlace1" presStyleIdx="0" presStyleCnt="3"/>
      <dgm:spPr/>
    </dgm:pt>
    <dgm:pt modelId="{D06B177B-70DE-4D06-9772-9E252D4DAA91}" type="pres">
      <dgm:prSet presAssocID="{89A39D4C-84C0-4E8A-963E-A0943C58A76C}" presName="txShp" presStyleLbl="node1" presStyleIdx="0" presStyleCnt="3" custLinFactNeighborX="-664" custLinFactNeighborY="3720">
        <dgm:presLayoutVars>
          <dgm:bulletEnabled val="1"/>
        </dgm:presLayoutVars>
      </dgm:prSet>
      <dgm:spPr/>
    </dgm:pt>
    <dgm:pt modelId="{BA012B01-341E-4B33-AD84-20AC13325092}" type="pres">
      <dgm:prSet presAssocID="{CF09A3A2-6022-4B53-BDD7-E215FF403156}" presName="spacing" presStyleCnt="0"/>
      <dgm:spPr/>
    </dgm:pt>
    <dgm:pt modelId="{749A0C11-7B79-48C1-B571-07293AE353E1}" type="pres">
      <dgm:prSet presAssocID="{C727519E-A0A5-49DF-B915-5B5D6BB5FFFF}" presName="composite" presStyleCnt="0"/>
      <dgm:spPr/>
    </dgm:pt>
    <dgm:pt modelId="{454ADFF6-290D-461D-A5D3-BFFEF9E3E789}" type="pres">
      <dgm:prSet presAssocID="{C727519E-A0A5-49DF-B915-5B5D6BB5FFFF}" presName="imgShp" presStyleLbl="fgImgPlace1" presStyleIdx="1" presStyleCnt="3"/>
      <dgm:spPr/>
    </dgm:pt>
    <dgm:pt modelId="{29F87BE2-BA50-469C-A92C-765EAD3A55BB}" type="pres">
      <dgm:prSet presAssocID="{C727519E-A0A5-49DF-B915-5B5D6BB5FFFF}" presName="txShp" presStyleLbl="node1" presStyleIdx="1" presStyleCnt="3">
        <dgm:presLayoutVars>
          <dgm:bulletEnabled val="1"/>
        </dgm:presLayoutVars>
      </dgm:prSet>
      <dgm:spPr/>
    </dgm:pt>
    <dgm:pt modelId="{B281EED8-7EBC-4C67-82E1-912A99662A5E}" type="pres">
      <dgm:prSet presAssocID="{5BEA7C9C-31D9-4C67-B779-A6F0780A7565}" presName="spacing" presStyleCnt="0"/>
      <dgm:spPr/>
    </dgm:pt>
    <dgm:pt modelId="{FCBC4D52-C8A6-4CB8-A955-24DE16498881}" type="pres">
      <dgm:prSet presAssocID="{C6F76F6E-3756-4FB3-8F3A-9F89B0FA87C9}" presName="composite" presStyleCnt="0"/>
      <dgm:spPr/>
    </dgm:pt>
    <dgm:pt modelId="{A2367079-C6B2-47E9-8FAC-CE001A4615A5}" type="pres">
      <dgm:prSet presAssocID="{C6F76F6E-3756-4FB3-8F3A-9F89B0FA87C9}" presName="imgShp" presStyleLbl="fgImgPlace1" presStyleIdx="2" presStyleCnt="3"/>
      <dgm:spPr/>
    </dgm:pt>
    <dgm:pt modelId="{1BFA28A7-9E34-4D86-B891-97FB89A019B9}" type="pres">
      <dgm:prSet presAssocID="{C6F76F6E-3756-4FB3-8F3A-9F89B0FA87C9}" presName="txShp" presStyleLbl="node1" presStyleIdx="2" presStyleCnt="3">
        <dgm:presLayoutVars>
          <dgm:bulletEnabled val="1"/>
        </dgm:presLayoutVars>
      </dgm:prSet>
      <dgm:spPr/>
    </dgm:pt>
  </dgm:ptLst>
  <dgm:cxnLst>
    <dgm:cxn modelId="{4A3AC617-8A0E-4669-AB03-B822C4E9EBCF}" type="presOf" srcId="{6FB5CBDB-CDFA-44A9-A9CE-32B4A5FCAA9E}" destId="{D0141020-7F2F-4D7C-A092-EFF79495BACE}" srcOrd="0" destOrd="0" presId="urn:microsoft.com/office/officeart/2005/8/layout/vList3"/>
    <dgm:cxn modelId="{D1F4B42D-F3E7-430B-847C-9B7A5BCAFD22}" srcId="{6FB5CBDB-CDFA-44A9-A9CE-32B4A5FCAA9E}" destId="{C6F76F6E-3756-4FB3-8F3A-9F89B0FA87C9}" srcOrd="2" destOrd="0" parTransId="{55BB3EA7-FF19-4CEA-9D56-79186ADFDB6A}" sibTransId="{4EBAEFF5-C25B-4C62-B1B8-AFE48B5B8818}"/>
    <dgm:cxn modelId="{C502A257-B963-4E20-836C-96C0AC8F8F75}" type="presOf" srcId="{89A39D4C-84C0-4E8A-963E-A0943C58A76C}" destId="{D06B177B-70DE-4D06-9772-9E252D4DAA91}" srcOrd="0" destOrd="0" presId="urn:microsoft.com/office/officeart/2005/8/layout/vList3"/>
    <dgm:cxn modelId="{02D972C1-C6D4-4631-B4A8-D4802D1FB575}" type="presOf" srcId="{C6F76F6E-3756-4FB3-8F3A-9F89B0FA87C9}" destId="{1BFA28A7-9E34-4D86-B891-97FB89A019B9}" srcOrd="0" destOrd="0" presId="urn:microsoft.com/office/officeart/2005/8/layout/vList3"/>
    <dgm:cxn modelId="{E8B7E3D8-0B06-49BE-AD4A-221F2EE0EA32}" type="presOf" srcId="{C727519E-A0A5-49DF-B915-5B5D6BB5FFFF}" destId="{29F87BE2-BA50-469C-A92C-765EAD3A55BB}" srcOrd="0" destOrd="0" presId="urn:microsoft.com/office/officeart/2005/8/layout/vList3"/>
    <dgm:cxn modelId="{5CF10DE4-E82D-4796-95C2-EE8D7E763586}" srcId="{6FB5CBDB-CDFA-44A9-A9CE-32B4A5FCAA9E}" destId="{89A39D4C-84C0-4E8A-963E-A0943C58A76C}" srcOrd="0" destOrd="0" parTransId="{01404B16-6CCD-405A-A5E7-CFBCA4015BFA}" sibTransId="{CF09A3A2-6022-4B53-BDD7-E215FF403156}"/>
    <dgm:cxn modelId="{8AAC5EF4-51A5-4594-8CC0-A38034D41AC7}" srcId="{6FB5CBDB-CDFA-44A9-A9CE-32B4A5FCAA9E}" destId="{C727519E-A0A5-49DF-B915-5B5D6BB5FFFF}" srcOrd="1" destOrd="0" parTransId="{392148F1-E9A9-4214-89EC-514EDDBCA14B}" sibTransId="{5BEA7C9C-31D9-4C67-B779-A6F0780A7565}"/>
    <dgm:cxn modelId="{FAA60069-08C6-4F26-9E70-AEFF2D28BE65}" type="presParOf" srcId="{D0141020-7F2F-4D7C-A092-EFF79495BACE}" destId="{FB716122-A551-4537-A83F-23F407DCC645}" srcOrd="0" destOrd="0" presId="urn:microsoft.com/office/officeart/2005/8/layout/vList3"/>
    <dgm:cxn modelId="{7390BF90-AA1F-4706-A5D3-344F735783B2}" type="presParOf" srcId="{FB716122-A551-4537-A83F-23F407DCC645}" destId="{5C6DACCD-8DAC-49C8-84B0-FC401FA5FFAC}" srcOrd="0" destOrd="0" presId="urn:microsoft.com/office/officeart/2005/8/layout/vList3"/>
    <dgm:cxn modelId="{0E3C8FDF-F839-400E-B8F2-5504A716A73D}" type="presParOf" srcId="{FB716122-A551-4537-A83F-23F407DCC645}" destId="{D06B177B-70DE-4D06-9772-9E252D4DAA91}" srcOrd="1" destOrd="0" presId="urn:microsoft.com/office/officeart/2005/8/layout/vList3"/>
    <dgm:cxn modelId="{D6BCEE63-A037-489E-AE25-EFC0011A1181}" type="presParOf" srcId="{D0141020-7F2F-4D7C-A092-EFF79495BACE}" destId="{BA012B01-341E-4B33-AD84-20AC13325092}" srcOrd="1" destOrd="0" presId="urn:microsoft.com/office/officeart/2005/8/layout/vList3"/>
    <dgm:cxn modelId="{9ABD9F2A-B824-490E-8718-3A3022B3ADDE}" type="presParOf" srcId="{D0141020-7F2F-4D7C-A092-EFF79495BACE}" destId="{749A0C11-7B79-48C1-B571-07293AE353E1}" srcOrd="2" destOrd="0" presId="urn:microsoft.com/office/officeart/2005/8/layout/vList3"/>
    <dgm:cxn modelId="{D631FD6C-9692-4B5F-9FBD-D33230DD18B2}" type="presParOf" srcId="{749A0C11-7B79-48C1-B571-07293AE353E1}" destId="{454ADFF6-290D-461D-A5D3-BFFEF9E3E789}" srcOrd="0" destOrd="0" presId="urn:microsoft.com/office/officeart/2005/8/layout/vList3"/>
    <dgm:cxn modelId="{C8097140-A202-48B8-BA4B-FA3C772C78B1}" type="presParOf" srcId="{749A0C11-7B79-48C1-B571-07293AE353E1}" destId="{29F87BE2-BA50-469C-A92C-765EAD3A55BB}" srcOrd="1" destOrd="0" presId="urn:microsoft.com/office/officeart/2005/8/layout/vList3"/>
    <dgm:cxn modelId="{AB30C768-F26B-4E8E-BCDD-6E1C93199FE1}" type="presParOf" srcId="{D0141020-7F2F-4D7C-A092-EFF79495BACE}" destId="{B281EED8-7EBC-4C67-82E1-912A99662A5E}" srcOrd="3" destOrd="0" presId="urn:microsoft.com/office/officeart/2005/8/layout/vList3"/>
    <dgm:cxn modelId="{994CA959-8F22-4C56-B7F9-8BDD5FC589B3}" type="presParOf" srcId="{D0141020-7F2F-4D7C-A092-EFF79495BACE}" destId="{FCBC4D52-C8A6-4CB8-A955-24DE16498881}" srcOrd="4" destOrd="0" presId="urn:microsoft.com/office/officeart/2005/8/layout/vList3"/>
    <dgm:cxn modelId="{2A1FDB2C-C67D-4D98-8F3D-F33AEF17B889}" type="presParOf" srcId="{FCBC4D52-C8A6-4CB8-A955-24DE16498881}" destId="{A2367079-C6B2-47E9-8FAC-CE001A4615A5}" srcOrd="0" destOrd="0" presId="urn:microsoft.com/office/officeart/2005/8/layout/vList3"/>
    <dgm:cxn modelId="{D449A1F1-EA80-47EE-95C4-5E728B0EBE9C}" type="presParOf" srcId="{FCBC4D52-C8A6-4CB8-A955-24DE16498881}" destId="{1BFA28A7-9E34-4D86-B891-97FB89A019B9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19C5DAE8-08E8-45CC-89EE-83C6522092B8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CL"/>
        </a:p>
      </dgm:t>
    </dgm:pt>
    <dgm:pt modelId="{282287EA-8374-424B-9AC4-06288BE46373}">
      <dgm:prSet phldrT="[Texto]"/>
      <dgm:spPr/>
      <dgm:t>
        <a:bodyPr>
          <a:scene3d>
            <a:camera prst="orthographicFront"/>
            <a:lightRig rig="harsh" dir="t"/>
          </a:scene3d>
          <a:sp3d extrusionH="57150" prstMaterial="matte">
            <a:bevelT w="63500" h="12700" prst="angle"/>
            <a:contourClr>
              <a:schemeClr val="bg1">
                <a:lumMod val="65000"/>
              </a:schemeClr>
            </a:contourClr>
          </a:sp3d>
        </a:bodyPr>
        <a:lstStyle/>
        <a:p>
          <a:r>
            <a:rPr lang="es-CL" b="0" cap="none" spc="0" dirty="0">
              <a:effectLst/>
            </a:rPr>
            <a:t>Inhalación </a:t>
          </a:r>
        </a:p>
      </dgm:t>
    </dgm:pt>
    <dgm:pt modelId="{8B2B8FE4-B292-4F55-8C4F-E8569FDFB723}" type="parTrans" cxnId="{9ED6518B-DF63-4E46-8104-962E0FDC1024}">
      <dgm:prSet/>
      <dgm:spPr/>
      <dgm:t>
        <a:bodyPr/>
        <a:lstStyle/>
        <a:p>
          <a:endParaRPr lang="es-CL"/>
        </a:p>
      </dgm:t>
    </dgm:pt>
    <dgm:pt modelId="{D0595ABC-2452-445F-9E59-203AFBB65A3F}" type="sibTrans" cxnId="{9ED6518B-DF63-4E46-8104-962E0FDC1024}">
      <dgm:prSet/>
      <dgm:spPr/>
      <dgm:t>
        <a:bodyPr/>
        <a:lstStyle/>
        <a:p>
          <a:endParaRPr lang="es-CL"/>
        </a:p>
      </dgm:t>
    </dgm:pt>
    <dgm:pt modelId="{BE30E003-B17A-4BF5-A9F2-7D5DA032FED6}">
      <dgm:prSet phldrT="[Texto]"/>
      <dgm:spPr/>
      <dgm:t>
        <a:bodyPr/>
        <a:lstStyle/>
        <a:p>
          <a:r>
            <a:rPr lang="es-CL" b="0" cap="none" spc="0">
              <a:effectLst/>
            </a:rPr>
            <a:t>Ingestión </a:t>
          </a:r>
        </a:p>
      </dgm:t>
    </dgm:pt>
    <dgm:pt modelId="{BA79A846-8643-4D66-8B40-BB405D879AA0}" type="parTrans" cxnId="{44F7B183-D6B0-459D-98FB-F5EE586F8850}">
      <dgm:prSet/>
      <dgm:spPr/>
      <dgm:t>
        <a:bodyPr/>
        <a:lstStyle/>
        <a:p>
          <a:endParaRPr lang="es-CL"/>
        </a:p>
      </dgm:t>
    </dgm:pt>
    <dgm:pt modelId="{8DD96840-BC0F-4400-B9B8-82F5C6EF871B}" type="sibTrans" cxnId="{44F7B183-D6B0-459D-98FB-F5EE586F8850}">
      <dgm:prSet/>
      <dgm:spPr/>
      <dgm:t>
        <a:bodyPr/>
        <a:lstStyle/>
        <a:p>
          <a:endParaRPr lang="es-CL"/>
        </a:p>
      </dgm:t>
    </dgm:pt>
    <dgm:pt modelId="{2E811C40-A968-4DD3-824F-509C5BB61376}">
      <dgm:prSet phldrT="[Texto]"/>
      <dgm:spPr/>
      <dgm:t>
        <a:bodyPr/>
        <a:lstStyle/>
        <a:p>
          <a:r>
            <a:rPr lang="es-CL" b="0" cap="none" spc="0">
              <a:effectLst/>
            </a:rPr>
            <a:t>Absorción </a:t>
          </a:r>
        </a:p>
      </dgm:t>
    </dgm:pt>
    <dgm:pt modelId="{4FB992C9-7627-4C59-BA8D-7792B46FB1D7}" type="parTrans" cxnId="{0CB39286-97EF-4085-AD47-4E8B399E0F3F}">
      <dgm:prSet/>
      <dgm:spPr/>
      <dgm:t>
        <a:bodyPr/>
        <a:lstStyle/>
        <a:p>
          <a:endParaRPr lang="es-CL"/>
        </a:p>
      </dgm:t>
    </dgm:pt>
    <dgm:pt modelId="{42C60834-8230-4223-B3CC-38F265519E50}" type="sibTrans" cxnId="{0CB39286-97EF-4085-AD47-4E8B399E0F3F}">
      <dgm:prSet/>
      <dgm:spPr/>
      <dgm:t>
        <a:bodyPr/>
        <a:lstStyle/>
        <a:p>
          <a:endParaRPr lang="es-CL"/>
        </a:p>
      </dgm:t>
    </dgm:pt>
    <dgm:pt modelId="{1385640A-150C-4ED5-97DF-0BC229D48715}">
      <dgm:prSet phldrT="[Texto]"/>
      <dgm:spPr/>
      <dgm:t>
        <a:bodyPr/>
        <a:lstStyle/>
        <a:p>
          <a:r>
            <a:rPr lang="es-CL" b="0" cap="none" spc="0">
              <a:effectLst/>
            </a:rPr>
            <a:t>Inyección  </a:t>
          </a:r>
        </a:p>
      </dgm:t>
    </dgm:pt>
    <dgm:pt modelId="{2B9CD011-D7FD-47B3-BDA3-03DB3D8B18A6}" type="parTrans" cxnId="{F8C10DA2-845F-4357-BDD6-396E8D316525}">
      <dgm:prSet/>
      <dgm:spPr/>
      <dgm:t>
        <a:bodyPr/>
        <a:lstStyle/>
        <a:p>
          <a:endParaRPr lang="es-CL"/>
        </a:p>
      </dgm:t>
    </dgm:pt>
    <dgm:pt modelId="{30C87C0C-020D-4A94-A7D3-63EB36F5C16D}" type="sibTrans" cxnId="{F8C10DA2-845F-4357-BDD6-396E8D316525}">
      <dgm:prSet/>
      <dgm:spPr/>
      <dgm:t>
        <a:bodyPr/>
        <a:lstStyle/>
        <a:p>
          <a:endParaRPr lang="es-CL"/>
        </a:p>
      </dgm:t>
    </dgm:pt>
    <dgm:pt modelId="{78CDAF4C-A518-4B16-B34A-C1CC954F4B3C}" type="pres">
      <dgm:prSet presAssocID="{19C5DAE8-08E8-45CC-89EE-83C6522092B8}" presName="vert0" presStyleCnt="0">
        <dgm:presLayoutVars>
          <dgm:dir/>
          <dgm:animOne val="branch"/>
          <dgm:animLvl val="lvl"/>
        </dgm:presLayoutVars>
      </dgm:prSet>
      <dgm:spPr/>
    </dgm:pt>
    <dgm:pt modelId="{02D03422-A8FA-438A-BD58-A72F05B8F6DF}" type="pres">
      <dgm:prSet presAssocID="{282287EA-8374-424B-9AC4-06288BE46373}" presName="thickLine" presStyleLbl="alignNode1" presStyleIdx="0" presStyleCnt="4"/>
      <dgm:spPr/>
    </dgm:pt>
    <dgm:pt modelId="{D6938F0B-425C-4C3C-BF23-F81B70770888}" type="pres">
      <dgm:prSet presAssocID="{282287EA-8374-424B-9AC4-06288BE46373}" presName="horz1" presStyleCnt="0"/>
      <dgm:spPr/>
    </dgm:pt>
    <dgm:pt modelId="{C7B11929-5173-4CFD-84A0-B13D87A3AACE}" type="pres">
      <dgm:prSet presAssocID="{282287EA-8374-424B-9AC4-06288BE46373}" presName="tx1" presStyleLbl="revTx" presStyleIdx="0" presStyleCnt="4"/>
      <dgm:spPr/>
    </dgm:pt>
    <dgm:pt modelId="{35C3475B-D191-4B35-9621-2F17302A0656}" type="pres">
      <dgm:prSet presAssocID="{282287EA-8374-424B-9AC4-06288BE46373}" presName="vert1" presStyleCnt="0"/>
      <dgm:spPr/>
    </dgm:pt>
    <dgm:pt modelId="{08797716-B880-4E93-8DE5-E8FBF9CD9914}" type="pres">
      <dgm:prSet presAssocID="{BE30E003-B17A-4BF5-A9F2-7D5DA032FED6}" presName="thickLine" presStyleLbl="alignNode1" presStyleIdx="1" presStyleCnt="4"/>
      <dgm:spPr/>
    </dgm:pt>
    <dgm:pt modelId="{326C1652-6721-4BF2-9237-1A0FA639022B}" type="pres">
      <dgm:prSet presAssocID="{BE30E003-B17A-4BF5-A9F2-7D5DA032FED6}" presName="horz1" presStyleCnt="0"/>
      <dgm:spPr/>
    </dgm:pt>
    <dgm:pt modelId="{3AD0D82E-DB08-4B75-8E9A-C3DC920621B0}" type="pres">
      <dgm:prSet presAssocID="{BE30E003-B17A-4BF5-A9F2-7D5DA032FED6}" presName="tx1" presStyleLbl="revTx" presStyleIdx="1" presStyleCnt="4"/>
      <dgm:spPr/>
    </dgm:pt>
    <dgm:pt modelId="{CEF0962E-21CE-4991-AC75-1F2DE6DEFCC3}" type="pres">
      <dgm:prSet presAssocID="{BE30E003-B17A-4BF5-A9F2-7D5DA032FED6}" presName="vert1" presStyleCnt="0"/>
      <dgm:spPr/>
    </dgm:pt>
    <dgm:pt modelId="{C33C62BB-0F28-4ACF-BE79-481F6BBF9C4C}" type="pres">
      <dgm:prSet presAssocID="{2E811C40-A968-4DD3-824F-509C5BB61376}" presName="thickLine" presStyleLbl="alignNode1" presStyleIdx="2" presStyleCnt="4"/>
      <dgm:spPr/>
    </dgm:pt>
    <dgm:pt modelId="{E5684C25-51A6-430F-9294-BD74277D4F48}" type="pres">
      <dgm:prSet presAssocID="{2E811C40-A968-4DD3-824F-509C5BB61376}" presName="horz1" presStyleCnt="0"/>
      <dgm:spPr/>
    </dgm:pt>
    <dgm:pt modelId="{DA522003-60BC-4C62-9670-503FD5B8D9E4}" type="pres">
      <dgm:prSet presAssocID="{2E811C40-A968-4DD3-824F-509C5BB61376}" presName="tx1" presStyleLbl="revTx" presStyleIdx="2" presStyleCnt="4"/>
      <dgm:spPr/>
    </dgm:pt>
    <dgm:pt modelId="{D54924B2-22D0-49CD-B0BD-CE08CB9967A4}" type="pres">
      <dgm:prSet presAssocID="{2E811C40-A968-4DD3-824F-509C5BB61376}" presName="vert1" presStyleCnt="0"/>
      <dgm:spPr/>
    </dgm:pt>
    <dgm:pt modelId="{0024A8E5-DABE-450E-9224-20AC1DCD40DB}" type="pres">
      <dgm:prSet presAssocID="{1385640A-150C-4ED5-97DF-0BC229D48715}" presName="thickLine" presStyleLbl="alignNode1" presStyleIdx="3" presStyleCnt="4"/>
      <dgm:spPr/>
    </dgm:pt>
    <dgm:pt modelId="{B6B0CB76-B55C-4846-BF03-3EBC8C184FF3}" type="pres">
      <dgm:prSet presAssocID="{1385640A-150C-4ED5-97DF-0BC229D48715}" presName="horz1" presStyleCnt="0"/>
      <dgm:spPr/>
    </dgm:pt>
    <dgm:pt modelId="{B83EA84B-F2CB-4A10-8844-EDF825146CC1}" type="pres">
      <dgm:prSet presAssocID="{1385640A-150C-4ED5-97DF-0BC229D48715}" presName="tx1" presStyleLbl="revTx" presStyleIdx="3" presStyleCnt="4"/>
      <dgm:spPr/>
    </dgm:pt>
    <dgm:pt modelId="{D53C37C7-C88F-4DDD-8EDE-9668314D5CB6}" type="pres">
      <dgm:prSet presAssocID="{1385640A-150C-4ED5-97DF-0BC229D48715}" presName="vert1" presStyleCnt="0"/>
      <dgm:spPr/>
    </dgm:pt>
  </dgm:ptLst>
  <dgm:cxnLst>
    <dgm:cxn modelId="{05B92608-0BED-49D7-8791-D17837D99D27}" type="presOf" srcId="{1385640A-150C-4ED5-97DF-0BC229D48715}" destId="{B83EA84B-F2CB-4A10-8844-EDF825146CC1}" srcOrd="0" destOrd="0" presId="urn:microsoft.com/office/officeart/2008/layout/LinedList"/>
    <dgm:cxn modelId="{468C9C16-152F-43A6-8D0F-740D6F41CFE7}" type="presOf" srcId="{BE30E003-B17A-4BF5-A9F2-7D5DA032FED6}" destId="{3AD0D82E-DB08-4B75-8E9A-C3DC920621B0}" srcOrd="0" destOrd="0" presId="urn:microsoft.com/office/officeart/2008/layout/LinedList"/>
    <dgm:cxn modelId="{44F7B183-D6B0-459D-98FB-F5EE586F8850}" srcId="{19C5DAE8-08E8-45CC-89EE-83C6522092B8}" destId="{BE30E003-B17A-4BF5-A9F2-7D5DA032FED6}" srcOrd="1" destOrd="0" parTransId="{BA79A846-8643-4D66-8B40-BB405D879AA0}" sibTransId="{8DD96840-BC0F-4400-B9B8-82F5C6EF871B}"/>
    <dgm:cxn modelId="{0CB39286-97EF-4085-AD47-4E8B399E0F3F}" srcId="{19C5DAE8-08E8-45CC-89EE-83C6522092B8}" destId="{2E811C40-A968-4DD3-824F-509C5BB61376}" srcOrd="2" destOrd="0" parTransId="{4FB992C9-7627-4C59-BA8D-7792B46FB1D7}" sibTransId="{42C60834-8230-4223-B3CC-38F265519E50}"/>
    <dgm:cxn modelId="{E960D689-221B-44BE-B734-512A42CB4E18}" type="presOf" srcId="{19C5DAE8-08E8-45CC-89EE-83C6522092B8}" destId="{78CDAF4C-A518-4B16-B34A-C1CC954F4B3C}" srcOrd="0" destOrd="0" presId="urn:microsoft.com/office/officeart/2008/layout/LinedList"/>
    <dgm:cxn modelId="{9ED6518B-DF63-4E46-8104-962E0FDC1024}" srcId="{19C5DAE8-08E8-45CC-89EE-83C6522092B8}" destId="{282287EA-8374-424B-9AC4-06288BE46373}" srcOrd="0" destOrd="0" parTransId="{8B2B8FE4-B292-4F55-8C4F-E8569FDFB723}" sibTransId="{D0595ABC-2452-445F-9E59-203AFBB65A3F}"/>
    <dgm:cxn modelId="{FCCA099C-28DD-484B-BC73-9120A85E1C66}" type="presOf" srcId="{2E811C40-A968-4DD3-824F-509C5BB61376}" destId="{DA522003-60BC-4C62-9670-503FD5B8D9E4}" srcOrd="0" destOrd="0" presId="urn:microsoft.com/office/officeart/2008/layout/LinedList"/>
    <dgm:cxn modelId="{F8C10DA2-845F-4357-BDD6-396E8D316525}" srcId="{19C5DAE8-08E8-45CC-89EE-83C6522092B8}" destId="{1385640A-150C-4ED5-97DF-0BC229D48715}" srcOrd="3" destOrd="0" parTransId="{2B9CD011-D7FD-47B3-BDA3-03DB3D8B18A6}" sibTransId="{30C87C0C-020D-4A94-A7D3-63EB36F5C16D}"/>
    <dgm:cxn modelId="{69FB1AB3-8548-44F2-B73B-28631D763B15}" type="presOf" srcId="{282287EA-8374-424B-9AC4-06288BE46373}" destId="{C7B11929-5173-4CFD-84A0-B13D87A3AACE}" srcOrd="0" destOrd="0" presId="urn:microsoft.com/office/officeart/2008/layout/LinedList"/>
    <dgm:cxn modelId="{892F2352-BEF7-4988-A1B0-CF54DB107623}" type="presParOf" srcId="{78CDAF4C-A518-4B16-B34A-C1CC954F4B3C}" destId="{02D03422-A8FA-438A-BD58-A72F05B8F6DF}" srcOrd="0" destOrd="0" presId="urn:microsoft.com/office/officeart/2008/layout/LinedList"/>
    <dgm:cxn modelId="{61F57035-A5A7-4CDB-A024-D3BF8F3F5E28}" type="presParOf" srcId="{78CDAF4C-A518-4B16-B34A-C1CC954F4B3C}" destId="{D6938F0B-425C-4C3C-BF23-F81B70770888}" srcOrd="1" destOrd="0" presId="urn:microsoft.com/office/officeart/2008/layout/LinedList"/>
    <dgm:cxn modelId="{A268F23A-AA8D-4338-BF7C-80458A7B0A9E}" type="presParOf" srcId="{D6938F0B-425C-4C3C-BF23-F81B70770888}" destId="{C7B11929-5173-4CFD-84A0-B13D87A3AACE}" srcOrd="0" destOrd="0" presId="urn:microsoft.com/office/officeart/2008/layout/LinedList"/>
    <dgm:cxn modelId="{63F231F8-C3F0-4323-821D-4A410CFE95A1}" type="presParOf" srcId="{D6938F0B-425C-4C3C-BF23-F81B70770888}" destId="{35C3475B-D191-4B35-9621-2F17302A0656}" srcOrd="1" destOrd="0" presId="urn:microsoft.com/office/officeart/2008/layout/LinedList"/>
    <dgm:cxn modelId="{6DA7CAAC-0F44-4516-ADBD-8B6E82C23832}" type="presParOf" srcId="{78CDAF4C-A518-4B16-B34A-C1CC954F4B3C}" destId="{08797716-B880-4E93-8DE5-E8FBF9CD9914}" srcOrd="2" destOrd="0" presId="urn:microsoft.com/office/officeart/2008/layout/LinedList"/>
    <dgm:cxn modelId="{0A15E663-6F55-41FE-BEDB-687C2F5C7B4D}" type="presParOf" srcId="{78CDAF4C-A518-4B16-B34A-C1CC954F4B3C}" destId="{326C1652-6721-4BF2-9237-1A0FA639022B}" srcOrd="3" destOrd="0" presId="urn:microsoft.com/office/officeart/2008/layout/LinedList"/>
    <dgm:cxn modelId="{43A14483-91A0-4115-AAE5-86B5DBE44604}" type="presParOf" srcId="{326C1652-6721-4BF2-9237-1A0FA639022B}" destId="{3AD0D82E-DB08-4B75-8E9A-C3DC920621B0}" srcOrd="0" destOrd="0" presId="urn:microsoft.com/office/officeart/2008/layout/LinedList"/>
    <dgm:cxn modelId="{7112C3C6-743F-4DB0-82BD-C3886F84C42D}" type="presParOf" srcId="{326C1652-6721-4BF2-9237-1A0FA639022B}" destId="{CEF0962E-21CE-4991-AC75-1F2DE6DEFCC3}" srcOrd="1" destOrd="0" presId="urn:microsoft.com/office/officeart/2008/layout/LinedList"/>
    <dgm:cxn modelId="{CDD3798E-E6A9-44F3-8D80-D2E569FC2B3E}" type="presParOf" srcId="{78CDAF4C-A518-4B16-B34A-C1CC954F4B3C}" destId="{C33C62BB-0F28-4ACF-BE79-481F6BBF9C4C}" srcOrd="4" destOrd="0" presId="urn:microsoft.com/office/officeart/2008/layout/LinedList"/>
    <dgm:cxn modelId="{240D98C0-CFA3-4D01-9408-7E812A694C23}" type="presParOf" srcId="{78CDAF4C-A518-4B16-B34A-C1CC954F4B3C}" destId="{E5684C25-51A6-430F-9294-BD74277D4F48}" srcOrd="5" destOrd="0" presId="urn:microsoft.com/office/officeart/2008/layout/LinedList"/>
    <dgm:cxn modelId="{6922E703-2E75-48E9-BD72-0B8F26D19BFB}" type="presParOf" srcId="{E5684C25-51A6-430F-9294-BD74277D4F48}" destId="{DA522003-60BC-4C62-9670-503FD5B8D9E4}" srcOrd="0" destOrd="0" presId="urn:microsoft.com/office/officeart/2008/layout/LinedList"/>
    <dgm:cxn modelId="{0EEF3C33-7CDF-42F7-B8EE-3E0550A285A9}" type="presParOf" srcId="{E5684C25-51A6-430F-9294-BD74277D4F48}" destId="{D54924B2-22D0-49CD-B0BD-CE08CB9967A4}" srcOrd="1" destOrd="0" presId="urn:microsoft.com/office/officeart/2008/layout/LinedList"/>
    <dgm:cxn modelId="{271A991F-667D-40A5-8D51-183E82C1989E}" type="presParOf" srcId="{78CDAF4C-A518-4B16-B34A-C1CC954F4B3C}" destId="{0024A8E5-DABE-450E-9224-20AC1DCD40DB}" srcOrd="6" destOrd="0" presId="urn:microsoft.com/office/officeart/2008/layout/LinedList"/>
    <dgm:cxn modelId="{2F2A7FF1-5E04-4A14-8DE0-64AAFEAEB0DA}" type="presParOf" srcId="{78CDAF4C-A518-4B16-B34A-C1CC954F4B3C}" destId="{B6B0CB76-B55C-4846-BF03-3EBC8C184FF3}" srcOrd="7" destOrd="0" presId="urn:microsoft.com/office/officeart/2008/layout/LinedList"/>
    <dgm:cxn modelId="{2F5AA96E-FC64-450F-932B-8B7D52C8D56F}" type="presParOf" srcId="{B6B0CB76-B55C-4846-BF03-3EBC8C184FF3}" destId="{B83EA84B-F2CB-4A10-8844-EDF825146CC1}" srcOrd="0" destOrd="0" presId="urn:microsoft.com/office/officeart/2008/layout/LinedList"/>
    <dgm:cxn modelId="{34764D92-D285-4874-A426-D0A6A7336006}" type="presParOf" srcId="{B6B0CB76-B55C-4846-BF03-3EBC8C184FF3}" destId="{D53C37C7-C88F-4DDD-8EDE-9668314D5CB6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BFC320-CC03-49DC-A3D5-A4086CE54D82}">
      <dsp:nvSpPr>
        <dsp:cNvPr id="0" name=""/>
        <dsp:cNvSpPr/>
      </dsp:nvSpPr>
      <dsp:spPr>
        <a:xfrm>
          <a:off x="804371" y="346637"/>
          <a:ext cx="5555778" cy="1770204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1199018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900" kern="1200" dirty="0"/>
            <a:t>Pueden afectar su salud:</a:t>
          </a:r>
        </a:p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900" kern="1200" dirty="0"/>
            <a:t>1.- Entran en contacto </a:t>
          </a:r>
        </a:p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900" kern="1200" noProof="0" dirty="0"/>
            <a:t>2.- Entran</a:t>
          </a:r>
          <a:r>
            <a:rPr lang="es-CL" sz="2900" kern="1200" dirty="0"/>
            <a:t> en su cuerpo</a:t>
          </a:r>
        </a:p>
      </dsp:txBody>
      <dsp:txXfrm>
        <a:off x="804371" y="346637"/>
        <a:ext cx="5555778" cy="1770204"/>
      </dsp:txXfrm>
    </dsp:sp>
    <dsp:sp modelId="{59E1927A-7587-489F-BDCF-079D7F46D059}">
      <dsp:nvSpPr>
        <dsp:cNvPr id="0" name=""/>
        <dsp:cNvSpPr/>
      </dsp:nvSpPr>
      <dsp:spPr>
        <a:xfrm>
          <a:off x="513907" y="90941"/>
          <a:ext cx="1239142" cy="1858714"/>
        </a:xfrm>
        <a:prstGeom prst="rect">
          <a:avLst/>
        </a:prstGeom>
        <a:blipFill>
          <a:blip xmlns:r="http://schemas.openxmlformats.org/officeDocument/2006/relationships" r:embed="rId1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 l="-25000" r="-25000"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53D35548-70A2-4246-9F64-A59EE20831A4}">
      <dsp:nvSpPr>
        <dsp:cNvPr id="0" name=""/>
        <dsp:cNvSpPr/>
      </dsp:nvSpPr>
      <dsp:spPr>
        <a:xfrm>
          <a:off x="723735" y="2435458"/>
          <a:ext cx="5544336" cy="1770204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1199018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900" kern="1200" noProof="0" dirty="0"/>
            <a:t>Pueden causar daño por su comportamiento y/o propiedades físicas </a:t>
          </a:r>
        </a:p>
      </dsp:txBody>
      <dsp:txXfrm>
        <a:off x="723735" y="2435458"/>
        <a:ext cx="5544336" cy="1770204"/>
      </dsp:txXfrm>
    </dsp:sp>
    <dsp:sp modelId="{A8E86A6B-F5FC-45E0-A8C2-5733A63BAEF2}">
      <dsp:nvSpPr>
        <dsp:cNvPr id="0" name=""/>
        <dsp:cNvSpPr/>
      </dsp:nvSpPr>
      <dsp:spPr>
        <a:xfrm>
          <a:off x="516767" y="2319431"/>
          <a:ext cx="1239142" cy="1858714"/>
        </a:xfrm>
        <a:prstGeom prst="rect">
          <a:avLst/>
        </a:prstGeom>
        <a:blipFill>
          <a:blip xmlns:r="http://schemas.openxmlformats.org/officeDocument/2006/relationships" r:embed="rId3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 l="-25000" r="-25000"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778ECD-D707-4FB7-8A3D-5497F711C054}">
      <dsp:nvSpPr>
        <dsp:cNvPr id="0" name=""/>
        <dsp:cNvSpPr/>
      </dsp:nvSpPr>
      <dsp:spPr>
        <a:xfrm>
          <a:off x="-22680" y="-20256"/>
          <a:ext cx="4624623" cy="1257680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9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s-CL" sz="2000" kern="1200" dirty="0"/>
        </a:p>
        <a:p>
          <a:pPr marL="0" marR="0" lvl="0" indent="0" algn="l" defTabSz="914400" eaLnBrk="1" fontAlgn="auto" latinLnBrk="0" hangingPunct="1">
            <a:lnSpc>
              <a:spcPct val="9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s-CL" sz="2400" kern="1200" dirty="0"/>
        </a:p>
        <a:p>
          <a:pPr marL="0" marR="0" lvl="0" indent="0" algn="ctr" defTabSz="914400" eaLnBrk="1" fontAlgn="auto" latinLnBrk="0" hangingPunct="1">
            <a:lnSpc>
              <a:spcPct val="9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CL" sz="2400" kern="1200" dirty="0"/>
            <a:t>Variedad de materiales peligrosos que puede encontrar</a:t>
          </a:r>
        </a:p>
        <a:p>
          <a:pPr marL="0"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16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CL" sz="1200" kern="1200" dirty="0"/>
        </a:p>
      </dsp:txBody>
      <dsp:txXfrm>
        <a:off x="14156" y="16580"/>
        <a:ext cx="3326145" cy="1184008"/>
      </dsp:txXfrm>
    </dsp:sp>
    <dsp:sp modelId="{1B502152-A244-40FC-A79D-E6216CB9337A}">
      <dsp:nvSpPr>
        <dsp:cNvPr id="0" name=""/>
        <dsp:cNvSpPr/>
      </dsp:nvSpPr>
      <dsp:spPr>
        <a:xfrm>
          <a:off x="422730" y="1393021"/>
          <a:ext cx="4533900" cy="117665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9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s-CL" sz="2400" kern="1200" dirty="0"/>
        </a:p>
        <a:p>
          <a:pPr marL="0" marR="0" lvl="0" indent="0" algn="ctr" defTabSz="914400" eaLnBrk="1" fontAlgn="auto" latinLnBrk="0" hangingPunct="1">
            <a:lnSpc>
              <a:spcPct val="9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CL" sz="2400" kern="1200" dirty="0"/>
            <a:t>Efectos potenciales sobre la salud</a:t>
          </a:r>
        </a:p>
        <a:p>
          <a:pPr marL="0"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16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CL" sz="1200" kern="1200" dirty="0"/>
        </a:p>
      </dsp:txBody>
      <dsp:txXfrm>
        <a:off x="457193" y="1427484"/>
        <a:ext cx="3300097" cy="1107730"/>
      </dsp:txXfrm>
    </dsp:sp>
    <dsp:sp modelId="{A7C10A1D-CC4B-46BD-AC8F-823D491CAB7F}">
      <dsp:nvSpPr>
        <dsp:cNvPr id="0" name=""/>
        <dsp:cNvSpPr/>
      </dsp:nvSpPr>
      <dsp:spPr>
        <a:xfrm>
          <a:off x="822780" y="2765787"/>
          <a:ext cx="4533900" cy="117665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9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s-CL" sz="2400" kern="1200" dirty="0"/>
        </a:p>
        <a:p>
          <a:pPr marL="0" marR="0" lvl="0" indent="0" algn="ctr" defTabSz="914400" eaLnBrk="1" fontAlgn="auto" latinLnBrk="0" hangingPunct="1">
            <a:lnSpc>
              <a:spcPct val="9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CL" sz="2400" kern="1200" dirty="0"/>
            <a:t>Peligros físicos asociados con ellos </a:t>
          </a:r>
        </a:p>
        <a:p>
          <a:pPr marL="0"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16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CL" sz="1200" kern="1200" dirty="0"/>
        </a:p>
      </dsp:txBody>
      <dsp:txXfrm>
        <a:off x="857243" y="2800250"/>
        <a:ext cx="3300097" cy="1107730"/>
      </dsp:txXfrm>
    </dsp:sp>
    <dsp:sp modelId="{CF2D3A80-EFDB-49B2-8C05-CB6EFE2AEFD7}">
      <dsp:nvSpPr>
        <dsp:cNvPr id="0" name=""/>
        <dsp:cNvSpPr/>
      </dsp:nvSpPr>
      <dsp:spPr>
        <a:xfrm>
          <a:off x="3791754" y="912553"/>
          <a:ext cx="764826" cy="764826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3400" kern="1200"/>
        </a:p>
      </dsp:txBody>
      <dsp:txXfrm>
        <a:off x="3963840" y="912553"/>
        <a:ext cx="420654" cy="575532"/>
      </dsp:txXfrm>
    </dsp:sp>
    <dsp:sp modelId="{F58A4AD9-DAEA-411D-BEFD-814E0CD04F43}">
      <dsp:nvSpPr>
        <dsp:cNvPr id="0" name=""/>
        <dsp:cNvSpPr/>
      </dsp:nvSpPr>
      <dsp:spPr>
        <a:xfrm>
          <a:off x="4191804" y="2277475"/>
          <a:ext cx="764826" cy="764826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3400" kern="1200"/>
        </a:p>
      </dsp:txBody>
      <dsp:txXfrm>
        <a:off x="4363890" y="2277475"/>
        <a:ext cx="420654" cy="57553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897F92-CAB9-42B9-A2FF-E16BA3F7CEE7}">
      <dsp:nvSpPr>
        <dsp:cNvPr id="0" name=""/>
        <dsp:cNvSpPr/>
      </dsp:nvSpPr>
      <dsp:spPr>
        <a:xfrm>
          <a:off x="837" y="1197966"/>
          <a:ext cx="2938425" cy="18659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C7FD7E-A49D-405B-8479-911D7CE09D1B}">
      <dsp:nvSpPr>
        <dsp:cNvPr id="0" name=""/>
        <dsp:cNvSpPr/>
      </dsp:nvSpPr>
      <dsp:spPr>
        <a:xfrm>
          <a:off x="327328" y="1508133"/>
          <a:ext cx="2938425" cy="18659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6000" kern="1200" dirty="0"/>
            <a:t>Agudo</a:t>
          </a:r>
        </a:p>
      </dsp:txBody>
      <dsp:txXfrm>
        <a:off x="381978" y="1562783"/>
        <a:ext cx="2829125" cy="1756600"/>
      </dsp:txXfrm>
    </dsp:sp>
    <dsp:sp modelId="{6B788BB1-E515-46CC-83B6-7667AE6575FC}">
      <dsp:nvSpPr>
        <dsp:cNvPr id="0" name=""/>
        <dsp:cNvSpPr/>
      </dsp:nvSpPr>
      <dsp:spPr>
        <a:xfrm>
          <a:off x="3592245" y="1197966"/>
          <a:ext cx="2938425" cy="18659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87DF6B-E1F1-4E9B-BDB9-101447EE9238}">
      <dsp:nvSpPr>
        <dsp:cNvPr id="0" name=""/>
        <dsp:cNvSpPr/>
      </dsp:nvSpPr>
      <dsp:spPr>
        <a:xfrm>
          <a:off x="3918737" y="1508133"/>
          <a:ext cx="2938425" cy="18659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6000" kern="1200" dirty="0"/>
            <a:t>Crónico</a:t>
          </a:r>
        </a:p>
      </dsp:txBody>
      <dsp:txXfrm>
        <a:off x="3973387" y="1562783"/>
        <a:ext cx="2829125" cy="17566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D03422-A8FA-438A-BD58-A72F05B8F6DF}">
      <dsp:nvSpPr>
        <dsp:cNvPr id="0" name=""/>
        <dsp:cNvSpPr/>
      </dsp:nvSpPr>
      <dsp:spPr>
        <a:xfrm>
          <a:off x="0" y="0"/>
          <a:ext cx="609600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B11929-5173-4CFD-84A0-B13D87A3AACE}">
      <dsp:nvSpPr>
        <dsp:cNvPr id="0" name=""/>
        <dsp:cNvSpPr/>
      </dsp:nvSpPr>
      <dsp:spPr>
        <a:xfrm>
          <a:off x="0" y="0"/>
          <a:ext cx="6096000" cy="1333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2410" tIns="232410" rIns="232410" bIns="232410" numCol="1" spcCol="1270" anchor="t" anchorCtr="0">
          <a:noAutofit/>
          <a:scene3d>
            <a:camera prst="orthographicFront"/>
            <a:lightRig rig="harsh" dir="t"/>
          </a:scene3d>
          <a:sp3d extrusionH="57150" prstMaterial="matte">
            <a:bevelT w="63500" h="12700" prst="angle"/>
            <a:contourClr>
              <a:schemeClr val="bg1">
                <a:lumMod val="65000"/>
              </a:schemeClr>
            </a:contourClr>
          </a:sp3d>
        </a:bodyPr>
        <a:lstStyle/>
        <a:p>
          <a:pPr marL="0" lvl="0" indent="0" algn="l" defTabSz="2711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6100" b="0" kern="1200" cap="none" spc="0" dirty="0">
              <a:effectLst/>
            </a:rPr>
            <a:t>Inhalación </a:t>
          </a:r>
        </a:p>
      </dsp:txBody>
      <dsp:txXfrm>
        <a:off x="0" y="0"/>
        <a:ext cx="6096000" cy="1333500"/>
      </dsp:txXfrm>
    </dsp:sp>
    <dsp:sp modelId="{08797716-B880-4E93-8DE5-E8FBF9CD9914}">
      <dsp:nvSpPr>
        <dsp:cNvPr id="0" name=""/>
        <dsp:cNvSpPr/>
      </dsp:nvSpPr>
      <dsp:spPr>
        <a:xfrm>
          <a:off x="0" y="1333499"/>
          <a:ext cx="6096000" cy="0"/>
        </a:xfrm>
        <a:prstGeom prst="line">
          <a:avLst/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accent2">
              <a:hueOff val="1560506"/>
              <a:satOff val="-1946"/>
              <a:lumOff val="45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D0D82E-DB08-4B75-8E9A-C3DC920621B0}">
      <dsp:nvSpPr>
        <dsp:cNvPr id="0" name=""/>
        <dsp:cNvSpPr/>
      </dsp:nvSpPr>
      <dsp:spPr>
        <a:xfrm>
          <a:off x="0" y="1333500"/>
          <a:ext cx="6096000" cy="1333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2410" tIns="232410" rIns="232410" bIns="232410" numCol="1" spcCol="1270" anchor="t" anchorCtr="0">
          <a:noAutofit/>
        </a:bodyPr>
        <a:lstStyle/>
        <a:p>
          <a:pPr marL="0" lvl="0" indent="0" algn="l" defTabSz="2711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6100" b="0" kern="1200" cap="none" spc="0">
              <a:effectLst/>
            </a:rPr>
            <a:t>Ingestión </a:t>
          </a:r>
        </a:p>
      </dsp:txBody>
      <dsp:txXfrm>
        <a:off x="0" y="1333500"/>
        <a:ext cx="6096000" cy="1333500"/>
      </dsp:txXfrm>
    </dsp:sp>
    <dsp:sp modelId="{C33C62BB-0F28-4ACF-BE79-481F6BBF9C4C}">
      <dsp:nvSpPr>
        <dsp:cNvPr id="0" name=""/>
        <dsp:cNvSpPr/>
      </dsp:nvSpPr>
      <dsp:spPr>
        <a:xfrm>
          <a:off x="0" y="2666999"/>
          <a:ext cx="6096000" cy="0"/>
        </a:xfrm>
        <a:prstGeom prst="line">
          <a:avLst/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accent2">
              <a:hueOff val="3121013"/>
              <a:satOff val="-3893"/>
              <a:lumOff val="91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522003-60BC-4C62-9670-503FD5B8D9E4}">
      <dsp:nvSpPr>
        <dsp:cNvPr id="0" name=""/>
        <dsp:cNvSpPr/>
      </dsp:nvSpPr>
      <dsp:spPr>
        <a:xfrm>
          <a:off x="0" y="2667000"/>
          <a:ext cx="6096000" cy="1333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2410" tIns="232410" rIns="232410" bIns="232410" numCol="1" spcCol="1270" anchor="t" anchorCtr="0">
          <a:noAutofit/>
        </a:bodyPr>
        <a:lstStyle/>
        <a:p>
          <a:pPr marL="0" lvl="0" indent="0" algn="l" defTabSz="2711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6100" b="0" kern="1200" cap="none" spc="0">
              <a:effectLst/>
            </a:rPr>
            <a:t>Absorción </a:t>
          </a:r>
        </a:p>
      </dsp:txBody>
      <dsp:txXfrm>
        <a:off x="0" y="2667000"/>
        <a:ext cx="6096000" cy="1333500"/>
      </dsp:txXfrm>
    </dsp:sp>
    <dsp:sp modelId="{0024A8E5-DABE-450E-9224-20AC1DCD40DB}">
      <dsp:nvSpPr>
        <dsp:cNvPr id="0" name=""/>
        <dsp:cNvSpPr/>
      </dsp:nvSpPr>
      <dsp:spPr>
        <a:xfrm>
          <a:off x="0" y="4000500"/>
          <a:ext cx="6096000" cy="0"/>
        </a:xfrm>
        <a:prstGeom prst="line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3EA84B-F2CB-4A10-8844-EDF825146CC1}">
      <dsp:nvSpPr>
        <dsp:cNvPr id="0" name=""/>
        <dsp:cNvSpPr/>
      </dsp:nvSpPr>
      <dsp:spPr>
        <a:xfrm>
          <a:off x="0" y="4000500"/>
          <a:ext cx="6096000" cy="1333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2410" tIns="232410" rIns="232410" bIns="232410" numCol="1" spcCol="1270" anchor="t" anchorCtr="0">
          <a:noAutofit/>
        </a:bodyPr>
        <a:lstStyle/>
        <a:p>
          <a:pPr marL="0" lvl="0" indent="0" algn="l" defTabSz="2711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6100" b="0" kern="1200" cap="none" spc="0">
              <a:effectLst/>
            </a:rPr>
            <a:t>Inyección  </a:t>
          </a:r>
        </a:p>
      </dsp:txBody>
      <dsp:txXfrm>
        <a:off x="0" y="4000500"/>
        <a:ext cx="6096000" cy="133350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532A9C-75C5-4473-A238-4DF722F86716}">
      <dsp:nvSpPr>
        <dsp:cNvPr id="0" name=""/>
        <dsp:cNvSpPr/>
      </dsp:nvSpPr>
      <dsp:spPr>
        <a:xfrm>
          <a:off x="1276173" y="582064"/>
          <a:ext cx="3638379" cy="363830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plastic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3300" kern="1200" dirty="0">
              <a:solidFill>
                <a:schemeClr val="bg1"/>
              </a:solidFill>
            </a:rPr>
            <a:t>Proceso De absorción de materiales a través de la piel o los ojos </a:t>
          </a:r>
        </a:p>
      </dsp:txBody>
      <dsp:txXfrm>
        <a:off x="1809001" y="1114881"/>
        <a:ext cx="2572723" cy="2572667"/>
      </dsp:txXfrm>
    </dsp:sp>
    <dsp:sp modelId="{515B0A8D-A908-4B15-8A52-F7DE9129346F}">
      <dsp:nvSpPr>
        <dsp:cNvPr id="0" name=""/>
        <dsp:cNvSpPr/>
      </dsp:nvSpPr>
      <dsp:spPr>
        <a:xfrm>
          <a:off x="3352153" y="416300"/>
          <a:ext cx="404640" cy="40463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4AF5DEC1-143B-455D-B443-93813D11D9A2}">
      <dsp:nvSpPr>
        <dsp:cNvPr id="0" name=""/>
        <dsp:cNvSpPr/>
      </dsp:nvSpPr>
      <dsp:spPr>
        <a:xfrm>
          <a:off x="2394008" y="3950043"/>
          <a:ext cx="292992" cy="29327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EE0EA668-1C66-4301-9E28-2169CF195F21}">
      <dsp:nvSpPr>
        <dsp:cNvPr id="0" name=""/>
        <dsp:cNvSpPr/>
      </dsp:nvSpPr>
      <dsp:spPr>
        <a:xfrm>
          <a:off x="5148675" y="2058636"/>
          <a:ext cx="292992" cy="29327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2B611225-88CE-4898-8731-9679554A81AF}">
      <dsp:nvSpPr>
        <dsp:cNvPr id="0" name=""/>
        <dsp:cNvSpPr/>
      </dsp:nvSpPr>
      <dsp:spPr>
        <a:xfrm>
          <a:off x="3746644" y="4262018"/>
          <a:ext cx="404640" cy="40463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EDE58D42-5529-48AC-BCED-3BB6EB56EDE5}">
      <dsp:nvSpPr>
        <dsp:cNvPr id="0" name=""/>
        <dsp:cNvSpPr/>
      </dsp:nvSpPr>
      <dsp:spPr>
        <a:xfrm>
          <a:off x="2477237" y="991373"/>
          <a:ext cx="292992" cy="29327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93110B6-9E61-4114-B0EC-04069A9D20A2}">
      <dsp:nvSpPr>
        <dsp:cNvPr id="0" name=""/>
        <dsp:cNvSpPr/>
      </dsp:nvSpPr>
      <dsp:spPr>
        <a:xfrm>
          <a:off x="1553602" y="2668987"/>
          <a:ext cx="292992" cy="29327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B92E0286-0942-488D-A66B-C22DF43055BD}">
      <dsp:nvSpPr>
        <dsp:cNvPr id="0" name=""/>
        <dsp:cNvSpPr/>
      </dsp:nvSpPr>
      <dsp:spPr>
        <a:xfrm>
          <a:off x="139391" y="1238743"/>
          <a:ext cx="1479170" cy="1478697"/>
        </a:xfrm>
        <a:prstGeom prst="ellipse">
          <a:avLst/>
        </a:prstGeom>
        <a:solidFill>
          <a:schemeClr val="tx2">
            <a:lumMod val="20000"/>
            <a:lumOff val="8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2400" kern="1200" dirty="0"/>
        </a:p>
      </dsp:txBody>
      <dsp:txXfrm>
        <a:off x="356010" y="1455293"/>
        <a:ext cx="1045932" cy="1045597"/>
      </dsp:txXfrm>
    </dsp:sp>
    <dsp:sp modelId="{F08B0F1A-1164-4357-A797-F5FDA5F1A4C4}">
      <dsp:nvSpPr>
        <dsp:cNvPr id="0" name=""/>
        <dsp:cNvSpPr/>
      </dsp:nvSpPr>
      <dsp:spPr>
        <a:xfrm>
          <a:off x="2942776" y="1004124"/>
          <a:ext cx="404640" cy="40463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2FB6FF5F-0227-42EC-AF85-E5FD9437DCD9}">
      <dsp:nvSpPr>
        <dsp:cNvPr id="0" name=""/>
        <dsp:cNvSpPr/>
      </dsp:nvSpPr>
      <dsp:spPr>
        <a:xfrm>
          <a:off x="278105" y="3150976"/>
          <a:ext cx="731465" cy="73148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A0131642-BE62-4246-A072-CA942A9775CE}">
      <dsp:nvSpPr>
        <dsp:cNvPr id="0" name=""/>
        <dsp:cNvSpPr/>
      </dsp:nvSpPr>
      <dsp:spPr>
        <a:xfrm>
          <a:off x="5287389" y="542961"/>
          <a:ext cx="1479170" cy="1478697"/>
        </a:xfrm>
        <a:prstGeom prst="ellipse">
          <a:avLst/>
        </a:prstGeom>
        <a:solidFill>
          <a:schemeClr val="tx2">
            <a:lumMod val="20000"/>
            <a:lumOff val="8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2400" kern="1200" dirty="0"/>
        </a:p>
      </dsp:txBody>
      <dsp:txXfrm>
        <a:off x="5504008" y="759511"/>
        <a:ext cx="1045932" cy="1045597"/>
      </dsp:txXfrm>
    </dsp:sp>
    <dsp:sp modelId="{2DCE63A7-DB5F-4E63-9D24-5D8908508FCF}">
      <dsp:nvSpPr>
        <dsp:cNvPr id="0" name=""/>
        <dsp:cNvSpPr/>
      </dsp:nvSpPr>
      <dsp:spPr>
        <a:xfrm>
          <a:off x="4627650" y="1563895"/>
          <a:ext cx="404640" cy="40463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EBCB49AE-5428-492F-95AC-C425596A04F1}">
      <dsp:nvSpPr>
        <dsp:cNvPr id="0" name=""/>
        <dsp:cNvSpPr/>
      </dsp:nvSpPr>
      <dsp:spPr>
        <a:xfrm>
          <a:off x="0" y="4021448"/>
          <a:ext cx="292992" cy="29327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EDEA2F28-5BCE-4051-ADB5-9E90BFA53FC1}">
      <dsp:nvSpPr>
        <dsp:cNvPr id="0" name=""/>
        <dsp:cNvSpPr/>
      </dsp:nvSpPr>
      <dsp:spPr>
        <a:xfrm>
          <a:off x="2921800" y="3604064"/>
          <a:ext cx="292992" cy="29327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2B9E88-16C6-49C1-BDFE-A10B5282DF1F}">
      <dsp:nvSpPr>
        <dsp:cNvPr id="0" name=""/>
        <dsp:cNvSpPr/>
      </dsp:nvSpPr>
      <dsp:spPr>
        <a:xfrm rot="5400000">
          <a:off x="7494253" y="1279025"/>
          <a:ext cx="1163108" cy="1011904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600" b="1" kern="1200" dirty="0">
              <a:solidFill>
                <a:schemeClr val="tx1"/>
              </a:solidFill>
            </a:rPr>
            <a:t>Boca</a:t>
          </a:r>
        </a:p>
      </dsp:txBody>
      <dsp:txXfrm rot="-5400000">
        <a:off x="7727543" y="1384674"/>
        <a:ext cx="696528" cy="800606"/>
      </dsp:txXfrm>
    </dsp:sp>
    <dsp:sp modelId="{C24E68EF-8CBD-47BB-A21C-7DFE61CCB74F}">
      <dsp:nvSpPr>
        <dsp:cNvPr id="0" name=""/>
        <dsp:cNvSpPr/>
      </dsp:nvSpPr>
      <dsp:spPr>
        <a:xfrm>
          <a:off x="7623086" y="235589"/>
          <a:ext cx="1298028" cy="697865"/>
        </a:xfrm>
        <a:prstGeom prst="rect">
          <a:avLst/>
        </a:prstGeom>
        <a:solidFill>
          <a:schemeClr val="lt1">
            <a:alpha val="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5F98A30-CF1D-4E5D-9781-B57A01D942B0}">
      <dsp:nvSpPr>
        <dsp:cNvPr id="0" name=""/>
        <dsp:cNvSpPr/>
      </dsp:nvSpPr>
      <dsp:spPr>
        <a:xfrm rot="5400000">
          <a:off x="5544870" y="1303799"/>
          <a:ext cx="1163108" cy="1011904"/>
        </a:xfrm>
        <a:prstGeom prst="hexagon">
          <a:avLst>
            <a:gd name="adj" fmla="val 25000"/>
            <a:gd name="vf" fmla="val 115470"/>
          </a:avLst>
        </a:prstGeom>
        <a:solidFill>
          <a:schemeClr val="bg2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200" b="1" kern="1200" dirty="0">
              <a:solidFill>
                <a:schemeClr val="tx1"/>
              </a:solidFill>
            </a:rPr>
            <a:t>Axilas</a:t>
          </a:r>
        </a:p>
      </dsp:txBody>
      <dsp:txXfrm rot="-5400000">
        <a:off x="5778160" y="1409448"/>
        <a:ext cx="696528" cy="800606"/>
      </dsp:txXfrm>
    </dsp:sp>
    <dsp:sp modelId="{9F8449D8-3F61-4AFA-A981-B8ADCB087883}">
      <dsp:nvSpPr>
        <dsp:cNvPr id="0" name=""/>
        <dsp:cNvSpPr/>
      </dsp:nvSpPr>
      <dsp:spPr>
        <a:xfrm rot="5400000">
          <a:off x="10434078" y="763524"/>
          <a:ext cx="1163108" cy="1011904"/>
        </a:xfrm>
        <a:prstGeom prst="hexagon">
          <a:avLst>
            <a:gd name="adj" fmla="val 25000"/>
            <a:gd name="vf" fmla="val 115470"/>
          </a:avLst>
        </a:prstGeom>
        <a:solidFill>
          <a:schemeClr val="tx1">
            <a:lumMod val="65000"/>
            <a:lumOff val="3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600" b="1" kern="1200" dirty="0">
              <a:solidFill>
                <a:schemeClr val="tx1"/>
              </a:solidFill>
            </a:rPr>
            <a:t>Ingle</a:t>
          </a:r>
        </a:p>
      </dsp:txBody>
      <dsp:txXfrm rot="-5400000">
        <a:off x="10667368" y="869173"/>
        <a:ext cx="696528" cy="800606"/>
      </dsp:txXfrm>
    </dsp:sp>
    <dsp:sp modelId="{EC7F13C4-58EB-4F0D-951B-DD17CB127C8C}">
      <dsp:nvSpPr>
        <dsp:cNvPr id="0" name=""/>
        <dsp:cNvSpPr/>
      </dsp:nvSpPr>
      <dsp:spPr>
        <a:xfrm>
          <a:off x="4952810" y="1818114"/>
          <a:ext cx="1256157" cy="697865"/>
        </a:xfrm>
        <a:prstGeom prst="rect">
          <a:avLst/>
        </a:prstGeom>
        <a:solidFill>
          <a:schemeClr val="lt1">
            <a:alpha val="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8ACC28-3F92-4FF7-BF30-829D0B008872}">
      <dsp:nvSpPr>
        <dsp:cNvPr id="0" name=""/>
        <dsp:cNvSpPr/>
      </dsp:nvSpPr>
      <dsp:spPr>
        <a:xfrm rot="5400000">
          <a:off x="9436108" y="1268871"/>
          <a:ext cx="1163108" cy="1011904"/>
        </a:xfrm>
        <a:prstGeom prst="hexagon">
          <a:avLst>
            <a:gd name="adj" fmla="val 25000"/>
            <a:gd name="vf" fmla="val 115470"/>
          </a:avLst>
        </a:prstGeom>
        <a:solidFill>
          <a:schemeClr val="accent6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900" b="1" kern="1200" dirty="0">
              <a:solidFill>
                <a:schemeClr val="tx1"/>
              </a:solidFill>
            </a:rPr>
            <a:t>Manos </a:t>
          </a:r>
        </a:p>
      </dsp:txBody>
      <dsp:txXfrm rot="-5400000">
        <a:off x="9669398" y="1374520"/>
        <a:ext cx="696528" cy="800606"/>
      </dsp:txXfrm>
    </dsp:sp>
    <dsp:sp modelId="{020E19EE-815B-4C35-80DC-DC21AC300B29}">
      <dsp:nvSpPr>
        <dsp:cNvPr id="0" name=""/>
        <dsp:cNvSpPr/>
      </dsp:nvSpPr>
      <dsp:spPr>
        <a:xfrm rot="5400000">
          <a:off x="8502028" y="763524"/>
          <a:ext cx="1163108" cy="1011904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600" b="1" kern="1200" dirty="0">
              <a:solidFill>
                <a:schemeClr val="tx1"/>
              </a:solidFill>
            </a:rPr>
            <a:t>Orejas</a:t>
          </a:r>
        </a:p>
      </dsp:txBody>
      <dsp:txXfrm rot="-5400000">
        <a:off x="8735318" y="869173"/>
        <a:ext cx="696528" cy="800606"/>
      </dsp:txXfrm>
    </dsp:sp>
    <dsp:sp modelId="{5AADE86D-0870-4F1B-AB45-73B3313248B4}">
      <dsp:nvSpPr>
        <dsp:cNvPr id="0" name=""/>
        <dsp:cNvSpPr/>
      </dsp:nvSpPr>
      <dsp:spPr>
        <a:xfrm>
          <a:off x="7623086" y="2210082"/>
          <a:ext cx="1298028" cy="697865"/>
        </a:xfrm>
        <a:prstGeom prst="rect">
          <a:avLst/>
        </a:prstGeom>
        <a:solidFill>
          <a:schemeClr val="lt1">
            <a:alpha val="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F4F758D-D689-4B0D-8DEF-CD672869A436}">
      <dsp:nvSpPr>
        <dsp:cNvPr id="0" name=""/>
        <dsp:cNvSpPr/>
      </dsp:nvSpPr>
      <dsp:spPr>
        <a:xfrm rot="5400000">
          <a:off x="6556157" y="763524"/>
          <a:ext cx="1163108" cy="1011904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500" b="1" kern="1200" dirty="0">
              <a:solidFill>
                <a:schemeClr val="tx1"/>
              </a:solidFill>
            </a:rPr>
            <a:t>Nariz</a:t>
          </a:r>
        </a:p>
      </dsp:txBody>
      <dsp:txXfrm rot="-5400000">
        <a:off x="6789447" y="869173"/>
        <a:ext cx="696528" cy="800606"/>
      </dsp:txXfrm>
    </dsp:sp>
    <dsp:sp modelId="{9C988635-E035-4BD6-B2D2-F47F39C3C64F}">
      <dsp:nvSpPr>
        <dsp:cNvPr id="0" name=""/>
        <dsp:cNvSpPr/>
      </dsp:nvSpPr>
      <dsp:spPr>
        <a:xfrm rot="5400000">
          <a:off x="4548944" y="761291"/>
          <a:ext cx="1163108" cy="1011904"/>
        </a:xfrm>
        <a:prstGeom prst="hexagon">
          <a:avLst>
            <a:gd name="adj" fmla="val 25000"/>
            <a:gd name="vf" fmla="val 115470"/>
          </a:avLst>
        </a:prstGeom>
        <a:solidFill>
          <a:schemeClr val="bg1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600" b="1" kern="1200" dirty="0">
              <a:solidFill>
                <a:schemeClr val="tx1"/>
              </a:solidFill>
            </a:rPr>
            <a:t>OJOS</a:t>
          </a:r>
        </a:p>
      </dsp:txBody>
      <dsp:txXfrm rot="-5400000">
        <a:off x="4782234" y="866940"/>
        <a:ext cx="696528" cy="800606"/>
      </dsp:txXfrm>
    </dsp:sp>
    <dsp:sp modelId="{3F51C936-90E7-4BA7-9297-091DAF647018}">
      <dsp:nvSpPr>
        <dsp:cNvPr id="0" name=""/>
        <dsp:cNvSpPr/>
      </dsp:nvSpPr>
      <dsp:spPr>
        <a:xfrm>
          <a:off x="4733924" y="3197328"/>
          <a:ext cx="1256157" cy="697865"/>
        </a:xfrm>
        <a:prstGeom prst="rect">
          <a:avLst/>
        </a:prstGeom>
        <a:solidFill>
          <a:schemeClr val="lt1">
            <a:alpha val="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80F57F-E435-463C-82F5-C7345751738D}">
      <dsp:nvSpPr>
        <dsp:cNvPr id="0" name=""/>
        <dsp:cNvSpPr/>
      </dsp:nvSpPr>
      <dsp:spPr>
        <a:xfrm rot="5400000">
          <a:off x="3641175" y="1422134"/>
          <a:ext cx="1163108" cy="1011904"/>
        </a:xfrm>
        <a:prstGeom prst="hexagon">
          <a:avLst>
            <a:gd name="adj" fmla="val 25000"/>
            <a:gd name="vf" fmla="val 115470"/>
          </a:avLst>
        </a:prstGeom>
        <a:solidFill>
          <a:schemeClr val="tx2">
            <a:lumMod val="20000"/>
            <a:lumOff val="8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b="1" kern="1200" dirty="0">
              <a:solidFill>
                <a:schemeClr val="tx1"/>
              </a:solidFill>
            </a:rPr>
            <a:t>Muñecas</a:t>
          </a:r>
        </a:p>
      </dsp:txBody>
      <dsp:txXfrm rot="-5400000">
        <a:off x="3874465" y="1527783"/>
        <a:ext cx="696528" cy="80060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2447D0-1BDE-40EF-A169-592D72B758F7}">
      <dsp:nvSpPr>
        <dsp:cNvPr id="0" name=""/>
        <dsp:cNvSpPr/>
      </dsp:nvSpPr>
      <dsp:spPr>
        <a:xfrm>
          <a:off x="-6757938" y="-1033367"/>
          <a:ext cx="8043289" cy="8043289"/>
        </a:xfrm>
        <a:prstGeom prst="blockArc">
          <a:avLst>
            <a:gd name="adj1" fmla="val 18900000"/>
            <a:gd name="adj2" fmla="val 2700000"/>
            <a:gd name="adj3" fmla="val 269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6A7564-5CFB-4E4D-931F-7C079ED043B6}">
      <dsp:nvSpPr>
        <dsp:cNvPr id="0" name=""/>
        <dsp:cNvSpPr/>
      </dsp:nvSpPr>
      <dsp:spPr>
        <a:xfrm>
          <a:off x="478423" y="314725"/>
          <a:ext cx="5197911" cy="6292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9437" tIns="83820" rIns="83820" bIns="8382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3300" kern="1200" dirty="0"/>
            <a:t>      Calor </a:t>
          </a:r>
        </a:p>
      </dsp:txBody>
      <dsp:txXfrm>
        <a:off x="478423" y="314725"/>
        <a:ext cx="5197911" cy="629211"/>
      </dsp:txXfrm>
    </dsp:sp>
    <dsp:sp modelId="{94CF716B-AD9D-475D-98BD-652319EA0538}">
      <dsp:nvSpPr>
        <dsp:cNvPr id="0" name=""/>
        <dsp:cNvSpPr/>
      </dsp:nvSpPr>
      <dsp:spPr>
        <a:xfrm>
          <a:off x="85165" y="236073"/>
          <a:ext cx="786514" cy="78651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90DA01-BB63-4158-95A8-ABE7D5824D0C}">
      <dsp:nvSpPr>
        <dsp:cNvPr id="0" name=""/>
        <dsp:cNvSpPr/>
      </dsp:nvSpPr>
      <dsp:spPr>
        <a:xfrm>
          <a:off x="995992" y="1258423"/>
          <a:ext cx="4680342" cy="6292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9437" tIns="83820" rIns="83820" bIns="8382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3300" kern="1200" dirty="0"/>
            <a:t>    Energía mecánica</a:t>
          </a:r>
        </a:p>
      </dsp:txBody>
      <dsp:txXfrm>
        <a:off x="995992" y="1258423"/>
        <a:ext cx="4680342" cy="629211"/>
      </dsp:txXfrm>
    </dsp:sp>
    <dsp:sp modelId="{8102B885-7EEF-472B-B3BB-DAC6D2BFD6B0}">
      <dsp:nvSpPr>
        <dsp:cNvPr id="0" name=""/>
        <dsp:cNvSpPr/>
      </dsp:nvSpPr>
      <dsp:spPr>
        <a:xfrm>
          <a:off x="602735" y="1179771"/>
          <a:ext cx="786514" cy="78651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27A897B-FC12-4335-9B81-DB6E605ECADB}">
      <dsp:nvSpPr>
        <dsp:cNvPr id="0" name=""/>
        <dsp:cNvSpPr/>
      </dsp:nvSpPr>
      <dsp:spPr>
        <a:xfrm>
          <a:off x="1232664" y="2202121"/>
          <a:ext cx="4443670" cy="6292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9437" tIns="83820" rIns="83820" bIns="8382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3300" kern="1200" dirty="0"/>
            <a:t>    Presión </a:t>
          </a:r>
        </a:p>
      </dsp:txBody>
      <dsp:txXfrm>
        <a:off x="1232664" y="2202121"/>
        <a:ext cx="4443670" cy="629211"/>
      </dsp:txXfrm>
    </dsp:sp>
    <dsp:sp modelId="{0C37510C-79D9-44CC-8539-554C73D19809}">
      <dsp:nvSpPr>
        <dsp:cNvPr id="0" name=""/>
        <dsp:cNvSpPr/>
      </dsp:nvSpPr>
      <dsp:spPr>
        <a:xfrm>
          <a:off x="839407" y="2123469"/>
          <a:ext cx="786514" cy="78651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008CB93-5B3D-4980-9E62-9D4AE9051BA3}">
      <dsp:nvSpPr>
        <dsp:cNvPr id="0" name=""/>
        <dsp:cNvSpPr/>
      </dsp:nvSpPr>
      <dsp:spPr>
        <a:xfrm>
          <a:off x="1232664" y="3145221"/>
          <a:ext cx="4443670" cy="6292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9437" tIns="83820" rIns="83820" bIns="8382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3300" kern="1200" dirty="0"/>
            <a:t>   Electricidad</a:t>
          </a:r>
        </a:p>
      </dsp:txBody>
      <dsp:txXfrm>
        <a:off x="1232664" y="3145221"/>
        <a:ext cx="4443670" cy="629211"/>
      </dsp:txXfrm>
    </dsp:sp>
    <dsp:sp modelId="{363248F4-FAAD-49CE-AE08-8B06403BEB03}">
      <dsp:nvSpPr>
        <dsp:cNvPr id="0" name=""/>
        <dsp:cNvSpPr/>
      </dsp:nvSpPr>
      <dsp:spPr>
        <a:xfrm>
          <a:off x="839407" y="3066570"/>
          <a:ext cx="786514" cy="78651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210C5C4-CAC8-465F-8A9D-5DCE9C917192}">
      <dsp:nvSpPr>
        <dsp:cNvPr id="0" name=""/>
        <dsp:cNvSpPr/>
      </dsp:nvSpPr>
      <dsp:spPr>
        <a:xfrm>
          <a:off x="995992" y="4088919"/>
          <a:ext cx="4680342" cy="6292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9437" tIns="83820" rIns="83820" bIns="8382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3300" kern="1200" dirty="0"/>
            <a:t>   Química </a:t>
          </a:r>
        </a:p>
      </dsp:txBody>
      <dsp:txXfrm>
        <a:off x="995992" y="4088919"/>
        <a:ext cx="4680342" cy="629211"/>
      </dsp:txXfrm>
    </dsp:sp>
    <dsp:sp modelId="{443EE31A-7569-4CE0-B778-81C338991D90}">
      <dsp:nvSpPr>
        <dsp:cNvPr id="0" name=""/>
        <dsp:cNvSpPr/>
      </dsp:nvSpPr>
      <dsp:spPr>
        <a:xfrm>
          <a:off x="602735" y="4010268"/>
          <a:ext cx="786514" cy="78651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A9E66C4-FB6B-4B39-8740-8D40EBD6982B}">
      <dsp:nvSpPr>
        <dsp:cNvPr id="0" name=""/>
        <dsp:cNvSpPr/>
      </dsp:nvSpPr>
      <dsp:spPr>
        <a:xfrm>
          <a:off x="478423" y="5032617"/>
          <a:ext cx="5197911" cy="6292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9437" tIns="83820" rIns="83820" bIns="8382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3300" kern="1200" dirty="0"/>
            <a:t>    Radiación </a:t>
          </a:r>
        </a:p>
      </dsp:txBody>
      <dsp:txXfrm>
        <a:off x="478423" y="5032617"/>
        <a:ext cx="5197911" cy="629211"/>
      </dsp:txXfrm>
    </dsp:sp>
    <dsp:sp modelId="{7F769CD9-9AC9-4D09-ABEA-89B82FC59A58}">
      <dsp:nvSpPr>
        <dsp:cNvPr id="0" name=""/>
        <dsp:cNvSpPr/>
      </dsp:nvSpPr>
      <dsp:spPr>
        <a:xfrm>
          <a:off x="85165" y="4953966"/>
          <a:ext cx="786514" cy="78651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6B177B-70DE-4D06-9772-9E252D4DAA91}">
      <dsp:nvSpPr>
        <dsp:cNvPr id="0" name=""/>
        <dsp:cNvSpPr/>
      </dsp:nvSpPr>
      <dsp:spPr>
        <a:xfrm rot="10800000">
          <a:off x="1706811" y="40286"/>
          <a:ext cx="5858078" cy="1080711"/>
        </a:xfrm>
        <a:prstGeom prst="homePlate">
          <a:avLst/>
        </a:prstGeom>
        <a:solidFill>
          <a:schemeClr val="accent5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76564" tIns="106680" rIns="199136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800" kern="1200" dirty="0"/>
            <a:t>Sustancias químicas que destruye o quema tejidos </a:t>
          </a:r>
        </a:p>
      </dsp:txBody>
      <dsp:txXfrm rot="10800000">
        <a:off x="1976989" y="40286"/>
        <a:ext cx="5587900" cy="1080711"/>
      </dsp:txXfrm>
    </dsp:sp>
    <dsp:sp modelId="{5C6DACCD-8DAC-49C8-84B0-FC401FA5FFAC}">
      <dsp:nvSpPr>
        <dsp:cNvPr id="0" name=""/>
        <dsp:cNvSpPr/>
      </dsp:nvSpPr>
      <dsp:spPr>
        <a:xfrm>
          <a:off x="1205353" y="83"/>
          <a:ext cx="1080711" cy="1080711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29F87BE2-BA50-469C-A92C-765EAD3A55BB}">
      <dsp:nvSpPr>
        <dsp:cNvPr id="0" name=""/>
        <dsp:cNvSpPr/>
      </dsp:nvSpPr>
      <dsp:spPr>
        <a:xfrm rot="10800000">
          <a:off x="1745708" y="1403395"/>
          <a:ext cx="5858078" cy="1080711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76564" tIns="64770" rIns="120904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700" kern="1200" dirty="0"/>
            <a:t>Material corrosivo:</a:t>
          </a:r>
        </a:p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700" kern="1200" dirty="0"/>
            <a:t>i. Daña si entra en contacto con la piel o cuerpo </a:t>
          </a:r>
        </a:p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700" kern="1200" dirty="0" err="1"/>
            <a:t>ii</a:t>
          </a:r>
          <a:r>
            <a:rPr lang="es-CL" sz="1700" kern="1200" dirty="0"/>
            <a:t>. Puede dañar equipo y herramientas </a:t>
          </a:r>
        </a:p>
      </dsp:txBody>
      <dsp:txXfrm rot="10800000">
        <a:off x="2015886" y="1403395"/>
        <a:ext cx="5587900" cy="1080711"/>
      </dsp:txXfrm>
    </dsp:sp>
    <dsp:sp modelId="{454ADFF6-290D-461D-A5D3-BFFEF9E3E789}">
      <dsp:nvSpPr>
        <dsp:cNvPr id="0" name=""/>
        <dsp:cNvSpPr/>
      </dsp:nvSpPr>
      <dsp:spPr>
        <a:xfrm>
          <a:off x="1205353" y="1403395"/>
          <a:ext cx="1080711" cy="1080711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1BFA28A7-9E34-4D86-B891-97FB89A019B9}">
      <dsp:nvSpPr>
        <dsp:cNvPr id="0" name=""/>
        <dsp:cNvSpPr/>
      </dsp:nvSpPr>
      <dsp:spPr>
        <a:xfrm rot="10800000">
          <a:off x="1745708" y="2806707"/>
          <a:ext cx="5858078" cy="1080711"/>
        </a:xfrm>
        <a:prstGeom prst="homePlate">
          <a:avLst/>
        </a:prstGeom>
        <a:solidFill>
          <a:srgbClr val="00206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76564" tIns="91440" rIns="170688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400" kern="1200" dirty="0"/>
            <a:t>Es la clase de producto que mas se transporta en la industria </a:t>
          </a:r>
        </a:p>
      </dsp:txBody>
      <dsp:txXfrm rot="10800000">
        <a:off x="2015886" y="2806707"/>
        <a:ext cx="5587900" cy="1080711"/>
      </dsp:txXfrm>
    </dsp:sp>
    <dsp:sp modelId="{A2367079-C6B2-47E9-8FAC-CE001A4615A5}">
      <dsp:nvSpPr>
        <dsp:cNvPr id="0" name=""/>
        <dsp:cNvSpPr/>
      </dsp:nvSpPr>
      <dsp:spPr>
        <a:xfrm>
          <a:off x="1205353" y="2806707"/>
          <a:ext cx="1080711" cy="1080711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D03422-A8FA-438A-BD58-A72F05B8F6DF}">
      <dsp:nvSpPr>
        <dsp:cNvPr id="0" name=""/>
        <dsp:cNvSpPr/>
      </dsp:nvSpPr>
      <dsp:spPr>
        <a:xfrm>
          <a:off x="0" y="0"/>
          <a:ext cx="609600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B11929-5173-4CFD-84A0-B13D87A3AACE}">
      <dsp:nvSpPr>
        <dsp:cNvPr id="0" name=""/>
        <dsp:cNvSpPr/>
      </dsp:nvSpPr>
      <dsp:spPr>
        <a:xfrm>
          <a:off x="0" y="0"/>
          <a:ext cx="6096000" cy="1333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2410" tIns="232410" rIns="232410" bIns="232410" numCol="1" spcCol="1270" anchor="t" anchorCtr="0">
          <a:noAutofit/>
          <a:scene3d>
            <a:camera prst="orthographicFront"/>
            <a:lightRig rig="harsh" dir="t"/>
          </a:scene3d>
          <a:sp3d extrusionH="57150" prstMaterial="matte">
            <a:bevelT w="63500" h="12700" prst="angle"/>
            <a:contourClr>
              <a:schemeClr val="bg1">
                <a:lumMod val="65000"/>
              </a:schemeClr>
            </a:contourClr>
          </a:sp3d>
        </a:bodyPr>
        <a:lstStyle/>
        <a:p>
          <a:pPr marL="0" lvl="0" indent="0" algn="l" defTabSz="2711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6100" b="0" kern="1200" cap="none" spc="0" dirty="0">
              <a:effectLst/>
            </a:rPr>
            <a:t>Inhalación </a:t>
          </a:r>
        </a:p>
      </dsp:txBody>
      <dsp:txXfrm>
        <a:off x="0" y="0"/>
        <a:ext cx="6096000" cy="1333500"/>
      </dsp:txXfrm>
    </dsp:sp>
    <dsp:sp modelId="{08797716-B880-4E93-8DE5-E8FBF9CD9914}">
      <dsp:nvSpPr>
        <dsp:cNvPr id="0" name=""/>
        <dsp:cNvSpPr/>
      </dsp:nvSpPr>
      <dsp:spPr>
        <a:xfrm>
          <a:off x="0" y="1333499"/>
          <a:ext cx="6096000" cy="0"/>
        </a:xfrm>
        <a:prstGeom prst="line">
          <a:avLst/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accent2">
              <a:hueOff val="1560506"/>
              <a:satOff val="-1946"/>
              <a:lumOff val="45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D0D82E-DB08-4B75-8E9A-C3DC920621B0}">
      <dsp:nvSpPr>
        <dsp:cNvPr id="0" name=""/>
        <dsp:cNvSpPr/>
      </dsp:nvSpPr>
      <dsp:spPr>
        <a:xfrm>
          <a:off x="0" y="1333500"/>
          <a:ext cx="6096000" cy="1333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2410" tIns="232410" rIns="232410" bIns="232410" numCol="1" spcCol="1270" anchor="t" anchorCtr="0">
          <a:noAutofit/>
        </a:bodyPr>
        <a:lstStyle/>
        <a:p>
          <a:pPr marL="0" lvl="0" indent="0" algn="l" defTabSz="2711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6100" b="0" kern="1200" cap="none" spc="0">
              <a:effectLst/>
            </a:rPr>
            <a:t>Ingestión </a:t>
          </a:r>
        </a:p>
      </dsp:txBody>
      <dsp:txXfrm>
        <a:off x="0" y="1333500"/>
        <a:ext cx="6096000" cy="1333500"/>
      </dsp:txXfrm>
    </dsp:sp>
    <dsp:sp modelId="{C33C62BB-0F28-4ACF-BE79-481F6BBF9C4C}">
      <dsp:nvSpPr>
        <dsp:cNvPr id="0" name=""/>
        <dsp:cNvSpPr/>
      </dsp:nvSpPr>
      <dsp:spPr>
        <a:xfrm>
          <a:off x="0" y="2666999"/>
          <a:ext cx="6096000" cy="0"/>
        </a:xfrm>
        <a:prstGeom prst="line">
          <a:avLst/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accent2">
              <a:hueOff val="3121013"/>
              <a:satOff val="-3893"/>
              <a:lumOff val="91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522003-60BC-4C62-9670-503FD5B8D9E4}">
      <dsp:nvSpPr>
        <dsp:cNvPr id="0" name=""/>
        <dsp:cNvSpPr/>
      </dsp:nvSpPr>
      <dsp:spPr>
        <a:xfrm>
          <a:off x="0" y="2667000"/>
          <a:ext cx="6096000" cy="1333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2410" tIns="232410" rIns="232410" bIns="232410" numCol="1" spcCol="1270" anchor="t" anchorCtr="0">
          <a:noAutofit/>
        </a:bodyPr>
        <a:lstStyle/>
        <a:p>
          <a:pPr marL="0" lvl="0" indent="0" algn="l" defTabSz="2711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6100" b="0" kern="1200" cap="none" spc="0">
              <a:effectLst/>
            </a:rPr>
            <a:t>Absorción </a:t>
          </a:r>
        </a:p>
      </dsp:txBody>
      <dsp:txXfrm>
        <a:off x="0" y="2667000"/>
        <a:ext cx="6096000" cy="1333500"/>
      </dsp:txXfrm>
    </dsp:sp>
    <dsp:sp modelId="{0024A8E5-DABE-450E-9224-20AC1DCD40DB}">
      <dsp:nvSpPr>
        <dsp:cNvPr id="0" name=""/>
        <dsp:cNvSpPr/>
      </dsp:nvSpPr>
      <dsp:spPr>
        <a:xfrm>
          <a:off x="0" y="4000500"/>
          <a:ext cx="6096000" cy="0"/>
        </a:xfrm>
        <a:prstGeom prst="line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3EA84B-F2CB-4A10-8844-EDF825146CC1}">
      <dsp:nvSpPr>
        <dsp:cNvPr id="0" name=""/>
        <dsp:cNvSpPr/>
      </dsp:nvSpPr>
      <dsp:spPr>
        <a:xfrm>
          <a:off x="0" y="4000500"/>
          <a:ext cx="6096000" cy="1333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2410" tIns="232410" rIns="232410" bIns="232410" numCol="1" spcCol="1270" anchor="t" anchorCtr="0">
          <a:noAutofit/>
        </a:bodyPr>
        <a:lstStyle/>
        <a:p>
          <a:pPr marL="0" lvl="0" indent="0" algn="l" defTabSz="2711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6100" b="0" kern="1200" cap="none" spc="0">
              <a:effectLst/>
            </a:rPr>
            <a:t>Inyección  </a:t>
          </a:r>
        </a:p>
      </dsp:txBody>
      <dsp:txXfrm>
        <a:off x="0" y="4000500"/>
        <a:ext cx="6096000" cy="13335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9/3/layout/CircleRelationship">
  <dgm:title val=""/>
  <dgm:desc val=""/>
  <dgm:catLst>
    <dgm:cat type="relationship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clrData>
  <dgm:layoutNode name="Name0">
    <dgm:varLst>
      <dgm:chMax val="1"/>
      <dgm:chPref val="1"/>
    </dgm:varLst>
    <dgm:shape xmlns:r="http://schemas.openxmlformats.org/officeDocument/2006/relationships" r:blip="">
      <dgm:adjLst/>
    </dgm:shape>
    <dgm:choose name="Name1">
      <dgm:if name="Name2" axis="ch ch" ptType="node node" func="cnt" op="equ" val="0">
        <dgm:alg type="composite">
          <dgm:param type="ar" val="0.98"/>
        </dgm:alg>
        <dgm:constrLst>
          <dgm:constr type="primFontSz" for="des" ptType="node" op="equ" val="65"/>
          <dgm:constr type="l" for="ch" forName="Parent" refType="w" fact="0"/>
          <dgm:constr type="t" for="ch" forName="Parent" refType="h" fact="0.039"/>
          <dgm:constr type="w" for="ch" forName="Parent" refType="w" fact="0.8734"/>
          <dgm:constr type="h" for="ch" forName="Parent" refType="h" fact="0.856"/>
          <dgm:constr type="l" for="ch" forName="Accent1" refType="w" fact="0.4984"/>
          <dgm:constr type="t" for="ch" forName="Accent1" refType="h" fact="0"/>
          <dgm:constr type="w" for="ch" forName="Accent1" refType="w" fact="0.0972"/>
          <dgm:constr type="h" for="ch" forName="Accent1" refType="h" fact="0.0952"/>
          <dgm:constr type="l" for="ch" forName="Accent2" refType="w" fact="0.2684"/>
          <dgm:constr type="t" for="ch" forName="Accent2" refType="h" fact="0.8314"/>
          <dgm:constr type="w" for="ch" forName="Accent2" refType="w" fact="0.0704"/>
          <dgm:constr type="h" for="ch" forName="Accent2" refType="h" fact="0.069"/>
          <dgm:constr type="l" for="ch" forName="Accent3" refType="w" fact="0.9296"/>
          <dgm:constr type="t" for="ch" forName="Accent3" refType="h" fact="0.3864"/>
          <dgm:constr type="w" for="ch" forName="Accent3" refType="w" fact="0.0704"/>
          <dgm:constr type="h" for="ch" forName="Accent3" refType="h" fact="0.069"/>
          <dgm:constr type="l" for="ch" forName="Accent4" refType="w" fact="0.5931"/>
          <dgm:constr type="t" for="ch" forName="Accent4" refType="h" fact="0.9048"/>
          <dgm:constr type="w" for="ch" forName="Accent4" refType="w" fact="0.0972"/>
          <dgm:constr type="h" for="ch" forName="Accent4" refType="h" fact="0.0952"/>
          <dgm:constr type="l" for="ch" forName="Accent5" refType="w" fact="0.2883"/>
          <dgm:constr type="t" for="ch" forName="Accent5" refType="h" fact="0.1353"/>
          <dgm:constr type="w" for="ch" forName="Accent5" refType="w" fact="0.0704"/>
          <dgm:constr type="h" for="ch" forName="Accent5" refType="h" fact="0.069"/>
          <dgm:constr type="l" for="ch" forName="Accent6" refType="w" fact="0.0666"/>
          <dgm:constr type="t" for="ch" forName="Accent6" refType="h" fact="0.53"/>
          <dgm:constr type="w" for="ch" forName="Accent6" refType="w" fact="0.0704"/>
          <dgm:constr type="h" for="ch" forName="Accent6" refType="h" fact="0.069"/>
        </dgm:constrLst>
      </dgm:if>
      <dgm:if name="Name3" axis="ch ch" ptType="node node" func="cnt" op="equ" val="1">
        <dgm:alg type="composite">
          <dgm:param type="ar" val="1.2476"/>
        </dgm:alg>
        <dgm:constrLst>
          <dgm:constr type="primFontSz" for="des" ptType="node" op="equ" val="65"/>
          <dgm:constr type="l" for="ch" forName="Parent" refType="w" fact="0.2145"/>
          <dgm:constr type="t" for="ch" forName="Parent" refType="h" fact="0.039"/>
          <dgm:constr type="w" for="ch" forName="Parent" refType="w" fact="0.6861"/>
          <dgm:constr type="h" for="ch" forName="Parent" refType="h" fact="0.856"/>
          <dgm:constr type="l" for="ch" forName="Accent8" refType="w" fact="0.0262"/>
          <dgm:constr type="t" for="ch" forName="Accent8" refType="h" fact="0.6434"/>
          <dgm:constr type="w" for="ch" forName="Accent8" refType="w" fact="0.138"/>
          <dgm:constr type="h" for="ch" forName="Accent8" refType="h" fact="0.1721"/>
          <dgm:constr type="l" for="ch" forName="Accent1" refType="w" fact="0.6059"/>
          <dgm:constr type="t" for="ch" forName="Accent1" refType="h" fact="0"/>
          <dgm:constr type="w" for="ch" forName="Accent1" refType="w" fact="0.0763"/>
          <dgm:constr type="h" for="ch" forName="Accent1" refType="h" fact="0.0952"/>
          <dgm:constr type="l" for="ch" forName="Accent2" refType="w" fact="0.4253"/>
          <dgm:constr type="t" for="ch" forName="Accent2" refType="h" fact="0.8314"/>
          <dgm:constr type="w" for="ch" forName="Accent2" refType="w" fact="0.0553"/>
          <dgm:constr type="h" for="ch" forName="Accent2" refType="h" fact="0.069"/>
          <dgm:constr type="l" for="ch" forName="Accent3" refType="w" fact="0.9447"/>
          <dgm:constr type="t" for="ch" forName="Accent3" refType="h" fact="0.3864"/>
          <dgm:constr type="w" for="ch" forName="Accent3" refType="w" fact="0.0553"/>
          <dgm:constr type="h" for="ch" forName="Accent3" refType="h" fact="0.069"/>
          <dgm:constr type="l" for="ch" forName="Child1" refType="w" fact="0"/>
          <dgm:constr type="t" for="ch" forName="Child1" refType="h" fact="0.1935"/>
          <dgm:constr type="w" for="ch" forName="Child1" refType="w" fact="0.2789"/>
          <dgm:constr type="h" for="ch" forName="Child1" refType="h" fact="0.3479"/>
          <dgm:constr type="l" for="ch" forName="Accent4" refType="w" fact="0.6803"/>
          <dgm:constr type="t" for="ch" forName="Accent4" refType="h" fact="0.9048"/>
          <dgm:constr type="w" for="ch" forName="Accent4" refType="w" fact="0.0763"/>
          <dgm:constr type="h" for="ch" forName="Accent4" refType="h" fact="0.0952"/>
          <dgm:constr type="l" for="ch" forName="Accent7" refType="w" fact="0.5287"/>
          <dgm:constr type="t" for="ch" forName="Accent7" refType="h" fact="0.1383"/>
          <dgm:constr type="w" for="ch" forName="Accent7" refType="w" fact="0.0763"/>
          <dgm:constr type="h" for="ch" forName="Accent7" refType="h" fact="0.0952"/>
          <dgm:constr type="l" for="ch" forName="Accent5" refType="w" fact="0.4409"/>
          <dgm:constr type="t" for="ch" forName="Accent5" refType="h" fact="0.1353"/>
          <dgm:constr type="w" for="ch" forName="Accent5" refType="w" fact="0.0553"/>
          <dgm:constr type="h" for="ch" forName="Accent5" refType="h" fact="0.069"/>
          <dgm:constr type="l" for="ch" forName="Accent6" refType="w" fact="0.2668"/>
          <dgm:constr type="t" for="ch" forName="Accent6" refType="h" fact="0.53"/>
          <dgm:constr type="w" for="ch" forName="Accent6" refType="w" fact="0.0553"/>
          <dgm:constr type="h" for="ch" forName="Accent6" refType="h" fact="0.069"/>
        </dgm:constrLst>
      </dgm:if>
      <dgm:if name="Name4" axis="ch ch" ptType="node node" func="cnt" op="equ" val="2">
        <dgm:alg type="composite">
          <dgm:param type="ar" val="1.592"/>
        </dgm:alg>
        <dgm:constrLst>
          <dgm:constr type="primFontSz" for="des" ptType="node" op="equ" val="65"/>
          <dgm:constr type="l" for="ch" forName="Parent" refType="w" fact="0.1886"/>
          <dgm:constr type="t" for="ch" forName="Parent" refType="h" fact="0.039"/>
          <dgm:constr type="w" for="ch" forName="Parent" refType="w" fact="0.5377"/>
          <dgm:constr type="h" for="ch" forName="Parent" refType="h" fact="0.856"/>
          <dgm:constr type="l" for="ch" forName="Accent8" refType="w" fact="0.0411"/>
          <dgm:constr type="t" for="ch" forName="Accent8" refType="h" fact="0.6434"/>
          <dgm:constr type="w" for="ch" forName="Accent8" refType="w" fact="0.1081"/>
          <dgm:constr type="h" for="ch" forName="Accent8" refType="h" fact="0.1721"/>
          <dgm:constr type="l" for="ch" forName="Accent1" refType="w" fact="0.4954"/>
          <dgm:constr type="t" for="ch" forName="Accent1" refType="h" fact="0"/>
          <dgm:constr type="w" for="ch" forName="Accent1" refType="w" fact="0.0598"/>
          <dgm:constr type="h" for="ch" forName="Accent1" refType="h" fact="0.0952"/>
          <dgm:constr type="l" for="ch" forName="Accent2" refType="w" fact="0.3538"/>
          <dgm:constr type="t" for="ch" forName="Accent2" refType="h" fact="0.8314"/>
          <dgm:constr type="w" for="ch" forName="Accent2" refType="w" fact="0.0433"/>
          <dgm:constr type="h" for="ch" forName="Accent2" refType="h" fact="0.069"/>
          <dgm:constr type="l" for="ch" forName="Accent3" refType="w" fact="0.7609"/>
          <dgm:constr type="t" for="ch" forName="Accent3" refType="h" fact="0.3864"/>
          <dgm:constr type="w" for="ch" forName="Accent3" refType="w" fact="0.0433"/>
          <dgm:constr type="h" for="ch" forName="Accent3" refType="h" fact="0.069"/>
          <dgm:constr type="l" for="ch" forName="Accent9" refType="w" fact="0.6839"/>
          <dgm:constr type="t" for="ch" forName="Accent9" refType="h" fact="0.27"/>
          <dgm:constr type="w" for="ch" forName="Accent9" refType="w" fact="0.0598"/>
          <dgm:constr type="h" for="ch" forName="Accent9" refType="h" fact="0.0952"/>
          <dgm:constr type="l" for="ch" forName="Child1" refType="w" fact="0.0206"/>
          <dgm:constr type="t" for="ch" forName="Child1" refType="h" fact="0.1935"/>
          <dgm:constr type="w" for="ch" forName="Child1" refType="w" fact="0.2186"/>
          <dgm:constr type="h" for="ch" forName="Child1" refType="h" fact="0.3479"/>
          <dgm:constr type="l" for="ch" forName="Child2" refType="w" fact="0.7814"/>
          <dgm:constr type="t" for="ch" forName="Child2" refType="h" fact="0.0298"/>
          <dgm:constr type="w" for="ch" forName="Child2" refType="w" fact="0.2186"/>
          <dgm:constr type="h" for="ch" forName="Child2" refType="h" fact="0.3479"/>
          <dgm:constr type="l" for="ch" forName="Accent10" refType="w" fact="0"/>
          <dgm:constr type="t" for="ch" forName="Accent10" refType="h" fact="0.8482"/>
          <dgm:constr type="w" for="ch" forName="Accent10" refType="w" fact="0.0433"/>
          <dgm:constr type="h" for="ch" forName="Accent10" refType="h" fact="0.069"/>
          <dgm:constr type="l" for="ch" forName="Accent11" refType="w" fact="0.4318"/>
          <dgm:constr type="t" for="ch" forName="Accent11" refType="h" fact="0.75"/>
          <dgm:constr type="w" for="ch" forName="Accent11" refType="w" fact="0.0433"/>
          <dgm:constr type="h" for="ch" forName="Accent11" refType="h" fact="0.069"/>
          <dgm:constr type="l" for="ch" forName="Accent7" refType="w" fact="0.4349"/>
          <dgm:constr type="t" for="ch" forName="Accent7" refType="h" fact="0.1383"/>
          <dgm:constr type="w" for="ch" forName="Accent7" refType="w" fact="0.0598"/>
          <dgm:constr type="h" for="ch" forName="Accent7" refType="h" fact="0.0952"/>
          <dgm:constr type="l" for="ch" forName="Accent5" refType="w" fact="0.3661"/>
          <dgm:constr type="t" for="ch" forName="Accent5" refType="h" fact="0.1353"/>
          <dgm:constr type="w" for="ch" forName="Accent5" refType="w" fact="0.0433"/>
          <dgm:constr type="h" for="ch" forName="Accent5" refType="h" fact="0.069"/>
          <dgm:constr type="l" for="ch" forName="Accent6" refType="w" fact="0.2296"/>
          <dgm:constr type="t" for="ch" forName="Accent6" refType="h" fact="0.53"/>
          <dgm:constr type="w" for="ch" forName="Accent6" refType="w" fact="0.0433"/>
          <dgm:constr type="h" for="ch" forName="Accent6" refType="h" fact="0.069"/>
          <dgm:constr type="l" for="ch" forName="Accent4" refType="w" fact="0.5537"/>
          <dgm:constr type="t" for="ch" forName="Accent4" refType="h" fact="0.9048"/>
          <dgm:constr type="w" for="ch" forName="Accent4" refType="w" fact="0.0598"/>
          <dgm:constr type="h" for="ch" forName="Accent4" refType="h" fact="0.0952"/>
        </dgm:constrLst>
      </dgm:if>
      <dgm:if name="Name5" axis="ch ch" ptType="node node" func="cnt" op="equ" val="3">
        <dgm:alg type="composite">
          <dgm:param type="ar" val="1.755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9"/>
          <dgm:constr type="w" for="ch" forName="Parent" refType="w" fact="0.4875"/>
          <dgm:constr type="h" for="ch" forName="Parent" refType="h" fact="0.856"/>
          <dgm:constr type="l" for="ch" forName="Accent8" refType="w" fact="0.0373"/>
          <dgm:constr type="t" for="ch" forName="Accent8" refType="h" fact="0.6434"/>
          <dgm:constr type="w" for="ch" forName="Accent8" refType="w" fact="0.098"/>
          <dgm:constr type="h" for="ch" forName="Accent8" refType="h" fact="0.1721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952"/>
          <dgm:constr type="l" for="ch" forName="Accent2" refType="w" fact="0.3209"/>
          <dgm:constr type="t" for="ch" forName="Accent2" refType="h" fact="0.8314"/>
          <dgm:constr type="w" for="ch" forName="Accent2" refType="w" fact="0.0393"/>
          <dgm:constr type="h" for="ch" forName="Accent2" refType="h" fact="0.069"/>
          <dgm:constr type="l" for="ch" forName="Accent3" refType="w" fact="0.6899"/>
          <dgm:constr type="t" for="ch" forName="Accent3" refType="h" fact="0.3864"/>
          <dgm:constr type="w" for="ch" forName="Accent3" refType="w" fact="0.0393"/>
          <dgm:constr type="h" for="ch" forName="Accent3" refType="h" fact="0.069"/>
          <dgm:constr type="l" for="ch" forName="Accent9" refType="w" fact="0.6201"/>
          <dgm:constr type="t" for="ch" forName="Accent9" refType="h" fact="0.27"/>
          <dgm:constr type="w" for="ch" forName="Accent9" refType="w" fact="0.0542"/>
          <dgm:constr type="h" for="ch" forName="Accent9" refType="h" fact="0.0952"/>
          <dgm:constr type="l" for="ch" forName="Child1" refType="w" fact="0.0186"/>
          <dgm:constr type="t" for="ch" forName="Child1" refType="h" fact="0.1935"/>
          <dgm:constr type="w" for="ch" forName="Child1" refType="w" fact="0.1982"/>
          <dgm:constr type="h" for="ch" forName="Child1" refType="h" fact="0.3479"/>
          <dgm:constr type="l" for="ch" forName="Child2" refType="w" fact="0.7086"/>
          <dgm:constr type="t" for="ch" forName="Child2" refType="h" fact="0.0298"/>
          <dgm:constr type="w" for="ch" forName="Child2" refType="w" fact="0.1982"/>
          <dgm:constr type="h" for="ch" forName="Child2" refType="h" fact="0.3479"/>
          <dgm:constr type="l" for="ch" forName="Child3" refType="w" fact="0.8018"/>
          <dgm:constr type="t" for="ch" forName="Child3" refType="h" fact="0.6312"/>
          <dgm:constr type="w" for="ch" forName="Child3" refType="w" fact="0.1982"/>
          <dgm:constr type="h" for="ch" forName="Child3" refType="h" fact="0.3479"/>
          <dgm:constr type="l" for="ch" forName="Accent12" refType="w" fact="0.7459"/>
          <dgm:constr type="t" for="ch" forName="Accent12" refType="h" fact="0.619"/>
          <dgm:constr type="w" for="ch" forName="Accent12" refType="w" fact="0.0393"/>
          <dgm:constr type="h" for="ch" forName="Accent12" refType="h" fact="0.069"/>
          <dgm:constr type="l" for="ch" forName="Accent4" refType="w" fact="0.5021"/>
          <dgm:constr type="t" for="ch" forName="Accent4" refType="h" fact="0.9048"/>
          <dgm:constr type="w" for="ch" forName="Accent4" refType="w" fact="0.0542"/>
          <dgm:constr type="h" for="ch" forName="Accent4" refType="h" fact="0.0952"/>
          <dgm:constr type="l" for="ch" forName="Accent10" refType="w" fact="0"/>
          <dgm:constr type="t" for="ch" forName="Accent10" refType="h" fact="0.8482"/>
          <dgm:constr type="w" for="ch" forName="Accent10" refType="w" fact="0.0393"/>
          <dgm:constr type="h" for="ch" forName="Accent10" refType="h" fact="0.069"/>
          <dgm:constr type="l" for="ch" forName="Accent11" refType="w" fact="0.3916"/>
          <dgm:constr type="t" for="ch" forName="Accent11" refType="h" fact="0.75"/>
          <dgm:constr type="w" for="ch" forName="Accent11" refType="w" fact="0.0393"/>
          <dgm:constr type="h" for="ch" forName="Accent11" refType="h" fact="0.069"/>
          <dgm:constr type="l" for="ch" forName="Accent7" refType="w" fact="0.3944"/>
          <dgm:constr type="t" for="ch" forName="Accent7" refType="h" fact="0.1383"/>
          <dgm:constr type="w" for="ch" forName="Accent7" refType="w" fact="0.0542"/>
          <dgm:constr type="h" for="ch" forName="Accent7" refType="h" fact="0.0952"/>
          <dgm:constr type="l" for="ch" forName="Accent5" refType="w" fact="0.3319"/>
          <dgm:constr type="t" for="ch" forName="Accent5" refType="h" fact="0.1353"/>
          <dgm:constr type="w" for="ch" forName="Accent5" refType="w" fact="0.0393"/>
          <dgm:constr type="h" for="ch" forName="Accent5" refType="h" fact="0.069"/>
          <dgm:constr type="l" for="ch" forName="Accent6" refType="w" fact="0.2082"/>
          <dgm:constr type="t" for="ch" forName="Accent6" refType="h" fact="0.53"/>
          <dgm:constr type="w" for="ch" forName="Accent6" refType="w" fact="0.0393"/>
          <dgm:constr type="h" for="ch" forName="Accent6" refType="h" fact="0.069"/>
        </dgm:constrLst>
      </dgm:if>
      <dgm:if name="Name6" axis="ch ch" ptType="node node" func="cnt" op="equ" val="4">
        <dgm:alg type="composite">
          <dgm:param type="ar" val="1.3749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06"/>
          <dgm:constr type="w" for="ch" forName="Parent" refType="w" fact="0.4875"/>
          <dgm:constr type="h" for="ch" forName="Parent" refType="h" fact="0.6703"/>
          <dgm:constr type="l" for="ch" forName="Accent8" refType="w" fact="0.0373"/>
          <dgm:constr type="t" for="ch" forName="Accent8" refType="h" fact="0.5038"/>
          <dgm:constr type="w" for="ch" forName="Accent8" refType="w" fact="0.098"/>
          <dgm:constr type="h" for="ch" forName="Accent8" refType="h" fact="0.1348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746"/>
          <dgm:constr type="l" for="ch" forName="Accent2" refType="w" fact="0.3209"/>
          <dgm:constr type="t" for="ch" forName="Accent2" refType="h" fact="0.6511"/>
          <dgm:constr type="w" for="ch" forName="Accent2" refType="w" fact="0.0393"/>
          <dgm:constr type="h" for="ch" forName="Accent2" refType="h" fact="0.054"/>
          <dgm:constr type="l" for="ch" forName="Accent3" refType="w" fact="0.6899"/>
          <dgm:constr type="t" for="ch" forName="Accent3" refType="h" fact="0.3026"/>
          <dgm:constr type="w" for="ch" forName="Accent3" refType="w" fact="0.0393"/>
          <dgm:constr type="h" for="ch" forName="Accent3" refType="h" fact="0.054"/>
          <dgm:constr type="l" for="ch" forName="Accent9" refType="w" fact="0.6201"/>
          <dgm:constr type="t" for="ch" forName="Accent9" refType="h" fact="0.2115"/>
          <dgm:constr type="w" for="ch" forName="Accent9" refType="w" fact="0.0542"/>
          <dgm:constr type="h" for="ch" forName="Accent9" refType="h" fact="0.0746"/>
          <dgm:constr type="l" for="ch" forName="Child1" refType="w" fact="0.0186"/>
          <dgm:constr type="t" for="ch" forName="Child1" refType="h" fact="0.1515"/>
          <dgm:constr type="w" for="ch" forName="Child1" refType="w" fact="0.1982"/>
          <dgm:constr type="h" for="ch" forName="Child1" refType="h" fact="0.2725"/>
          <dgm:constr type="l" for="ch" forName="Child2" refType="w" fact="0.7086"/>
          <dgm:constr type="t" for="ch" forName="Child2" refType="h" fact="0.0233"/>
          <dgm:constr type="w" for="ch" forName="Child2" refType="w" fact="0.1982"/>
          <dgm:constr type="h" for="ch" forName="Child2" refType="h" fact="0.2725"/>
          <dgm:constr type="l" for="ch" forName="Child3" refType="w" fact="0.8018"/>
          <dgm:constr type="t" for="ch" forName="Child3" refType="h" fact="0.4943"/>
          <dgm:constr type="w" for="ch" forName="Child3" refType="w" fact="0.1982"/>
          <dgm:constr type="h" for="ch" forName="Child3" refType="h" fact="0.2725"/>
          <dgm:constr type="l" for="ch" forName="Accent12" refType="w" fact="0.7459"/>
          <dgm:constr type="t" for="ch" forName="Accent12" refType="h" fact="0.4848"/>
          <dgm:constr type="w" for="ch" forName="Accent12" refType="w" fact="0.0393"/>
          <dgm:constr type="h" for="ch" forName="Accent12" refType="h" fact="0.054"/>
          <dgm:constr type="l" for="ch" forName="Accent4" refType="w" fact="0.5021"/>
          <dgm:constr type="t" for="ch" forName="Accent4" refType="h" fact="0.7085"/>
          <dgm:constr type="w" for="ch" forName="Accent4" refType="w" fact="0.0542"/>
          <dgm:constr type="h" for="ch" forName="Accent4" refType="h" fact="0.0746"/>
          <dgm:constr type="l" for="ch" forName="Accent10" refType="w" fact="0"/>
          <dgm:constr type="t" for="ch" forName="Accent10" refType="h" fact="0.6642"/>
          <dgm:constr type="w" for="ch" forName="Accent10" refType="w" fact="0.0393"/>
          <dgm:constr type="h" for="ch" forName="Accent10" refType="h" fact="0.054"/>
          <dgm:constr type="l" for="ch" forName="Accent11" refType="w" fact="0.3916"/>
          <dgm:constr type="t" for="ch" forName="Accent11" refType="h" fact="0.5873"/>
          <dgm:constr type="w" for="ch" forName="Accent11" refType="w" fact="0.0393"/>
          <dgm:constr type="h" for="ch" forName="Accent11" refType="h" fact="0.054"/>
          <dgm:constr type="l" for="ch" forName="Accent7" refType="w" fact="0.3944"/>
          <dgm:constr type="t" for="ch" forName="Accent7" refType="h" fact="0.1083"/>
          <dgm:constr type="w" for="ch" forName="Accent7" refType="w" fact="0.0542"/>
          <dgm:constr type="h" for="ch" forName="Accent7" refType="h" fact="0.0746"/>
          <dgm:constr type="l" for="ch" forName="Accent5" refType="w" fact="0.3319"/>
          <dgm:constr type="t" for="ch" forName="Accent5" refType="h" fact="0.1059"/>
          <dgm:constr type="w" for="ch" forName="Accent5" refType="w" fact="0.0393"/>
          <dgm:constr type="h" for="ch" forName="Accent5" refType="h" fact="0.054"/>
          <dgm:constr type="l" for="ch" forName="Accent6" refType="w" fact="0.2082"/>
          <dgm:constr type="t" for="ch" forName="Accent6" refType="h" fact="0.4151"/>
          <dgm:constr type="w" for="ch" forName="Accent6" refType="w" fact="0.0393"/>
          <dgm:constr type="h" for="ch" forName="Accent6" refType="h" fact="0.054"/>
          <dgm:constr type="l" for="ch" forName="Child4" refType="w" fact="0.2329"/>
          <dgm:constr type="t" for="ch" forName="Child4" refType="h" fact="0.7275"/>
          <dgm:constr type="w" for="ch" forName="Child4" refType="w" fact="0.1982"/>
          <dgm:constr type="h" for="ch" forName="Child4" refType="h" fact="0.2725"/>
          <dgm:constr type="l" for="ch" forName="Accent13" refType="w" fact="0.4099"/>
          <dgm:constr type="t" for="ch" forName="Accent13" refType="h" fact="0.7183"/>
          <dgm:constr type="w" for="ch" forName="Accent13" refType="w" fact="0.0393"/>
          <dgm:constr type="h" for="ch" forName="Accent13" refType="h" fact="0.054"/>
        </dgm:constrLst>
      </dgm:if>
      <dgm:else name="Name7">
        <dgm:alg type="composite">
          <dgm:param type="ar" val="1.147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1907"/>
          <dgm:constr type="w" for="ch" forName="Parent" refType="w" fact="0.4875"/>
          <dgm:constr type="h" for="ch" forName="Parent" refType="h" fact="0.5596"/>
          <dgm:constr type="l" for="ch" forName="Accent8" refType="w" fact="0.0373"/>
          <dgm:constr type="t" for="ch" forName="Accent8" refType="h" fact="0.5858"/>
          <dgm:constr type="w" for="ch" forName="Accent8" refType="w" fact="0.098"/>
          <dgm:constr type="h" for="ch" forName="Accent8" refType="h" fact="0.1125"/>
          <dgm:constr type="l" for="ch" forName="Accent1" refType="w" fact="0.4492"/>
          <dgm:constr type="t" for="ch" forName="Accent1" refType="h" fact="0.1652"/>
          <dgm:constr type="w" for="ch" forName="Accent1" refType="w" fact="0.0542"/>
          <dgm:constr type="h" for="ch" forName="Accent1" refType="h" fact="0.0623"/>
          <dgm:constr type="l" for="ch" forName="Accent2" refType="w" fact="0.3209"/>
          <dgm:constr type="t" for="ch" forName="Accent2" refType="h" fact="0.7087"/>
          <dgm:constr type="w" for="ch" forName="Accent2" refType="w" fact="0.0393"/>
          <dgm:constr type="h" for="ch" forName="Accent2" refType="h" fact="0.0451"/>
          <dgm:constr type="l" for="ch" forName="Accent3" refType="w" fact="0.6899"/>
          <dgm:constr type="t" for="ch" forName="Accent3" refType="h" fact="0.4178"/>
          <dgm:constr type="w" for="ch" forName="Accent3" refType="w" fact="0.0393"/>
          <dgm:constr type="h" for="ch" forName="Accent3" refType="h" fact="0.0451"/>
          <dgm:constr type="l" for="ch" forName="Accent9" refType="w" fact="0.6201"/>
          <dgm:constr type="t" for="ch" forName="Accent9" refType="h" fact="0.3417"/>
          <dgm:constr type="w" for="ch" forName="Accent9" refType="w" fact="0.0542"/>
          <dgm:constr type="h" for="ch" forName="Accent9" refType="h" fact="0.0623"/>
          <dgm:constr type="l" for="ch" forName="Child1" refType="w" fact="0.0186"/>
          <dgm:constr type="t" for="ch" forName="Child1" refType="h" fact="0.2917"/>
          <dgm:constr type="w" for="ch" forName="Child1" refType="w" fact="0.1982"/>
          <dgm:constr type="h" for="ch" forName="Child1" refType="h" fact="0.2275"/>
          <dgm:constr type="l" for="ch" forName="Child2" refType="w" fact="0.7086"/>
          <dgm:constr type="t" for="ch" forName="Child2" refType="h" fact="0.1847"/>
          <dgm:constr type="w" for="ch" forName="Child2" refType="w" fact="0.1982"/>
          <dgm:constr type="h" for="ch" forName="Child2" refType="h" fact="0.2275"/>
          <dgm:constr type="l" for="ch" forName="Child3" refType="w" fact="0.8018"/>
          <dgm:constr type="t" for="ch" forName="Child3" refType="h" fact="0.5778"/>
          <dgm:constr type="w" for="ch" forName="Child3" refType="w" fact="0.1982"/>
          <dgm:constr type="h" for="ch" forName="Child3" refType="h" fact="0.2275"/>
          <dgm:constr type="l" for="ch" forName="Accent12" refType="w" fact="0.7459"/>
          <dgm:constr type="t" for="ch" forName="Accent12" refType="h" fact="0.5699"/>
          <dgm:constr type="w" for="ch" forName="Accent12" refType="w" fact="0.0393"/>
          <dgm:constr type="h" for="ch" forName="Accent12" refType="h" fact="0.0451"/>
          <dgm:constr type="l" for="ch" forName="Accent4" refType="w" fact="0.5021"/>
          <dgm:constr type="t" for="ch" forName="Accent4" refType="h" fact="0.7567"/>
          <dgm:constr type="w" for="ch" forName="Accent4" refType="w" fact="0.0542"/>
          <dgm:constr type="h" for="ch" forName="Accent4" refType="h" fact="0.0623"/>
          <dgm:constr type="l" for="ch" forName="Accent10" refType="w" fact="0"/>
          <dgm:constr type="t" for="ch" forName="Accent10" refType="h" fact="0.7197"/>
          <dgm:constr type="w" for="ch" forName="Accent10" refType="w" fact="0.0393"/>
          <dgm:constr type="h" for="ch" forName="Accent10" refType="h" fact="0.0451"/>
          <dgm:constr type="l" for="ch" forName="Accent11" refType="w" fact="0.3916"/>
          <dgm:constr type="t" for="ch" forName="Accent11" refType="h" fact="0.6555"/>
          <dgm:constr type="w" for="ch" forName="Accent11" refType="w" fact="0.0393"/>
          <dgm:constr type="h" for="ch" forName="Accent11" refType="h" fact="0.0451"/>
          <dgm:constr type="l" for="ch" forName="Accent7" refType="w" fact="0.3944"/>
          <dgm:constr type="t" for="ch" forName="Accent7" refType="h" fact="0.2556"/>
          <dgm:constr type="w" for="ch" forName="Accent7" refType="w" fact="0.0542"/>
          <dgm:constr type="h" for="ch" forName="Accent7" refType="h" fact="0.0623"/>
          <dgm:constr type="l" for="ch" forName="Accent5" refType="w" fact="0.3319"/>
          <dgm:constr type="t" for="ch" forName="Accent5" refType="h" fact="0.2536"/>
          <dgm:constr type="w" for="ch" forName="Accent5" refType="w" fact="0.0393"/>
          <dgm:constr type="h" for="ch" forName="Accent5" refType="h" fact="0.0451"/>
          <dgm:constr type="l" for="ch" forName="Accent6" refType="w" fact="0.2082"/>
          <dgm:constr type="t" for="ch" forName="Accent6" refType="h" fact="0.5117"/>
          <dgm:constr type="w" for="ch" forName="Accent6" refType="w" fact="0.0393"/>
          <dgm:constr type="h" for="ch" forName="Accent6" refType="h" fact="0.0451"/>
          <dgm:constr type="l" for="ch" forName="Child5" refType="w" fact="0.4219"/>
          <dgm:constr type="t" for="ch" forName="Child5" refType="h" fact="0"/>
          <dgm:constr type="w" for="ch" forName="Child5" refType="w" fact="0.1982"/>
          <dgm:constr type="h" for="ch" forName="Child5" refType="h" fact="0.2275"/>
          <dgm:constr type="l" for="ch" forName="Child4" refType="w" fact="0.2329"/>
          <dgm:constr type="t" for="ch" forName="Child4" refType="h" fact="0.7725"/>
          <dgm:constr type="w" for="ch" forName="Child4" refType="w" fact="0.1982"/>
          <dgm:constr type="h" for="ch" forName="Child4" refType="h" fact="0.2275"/>
          <dgm:constr type="l" for="ch" forName="Accent15" refType="w" fact="0.1775"/>
          <dgm:constr type="t" for="ch" forName="Accent15" refType="h" fact="0.2466"/>
          <dgm:constr type="w" for="ch" forName="Accent15" refType="w" fact="0.0393"/>
          <dgm:constr type="h" for="ch" forName="Accent15" refType="h" fact="0.0451"/>
          <dgm:constr type="l" for="ch" forName="Accent16" refType="w" fact="0.6351"/>
          <dgm:constr type="t" for="ch" forName="Accent16" refType="h" fact="0.056"/>
          <dgm:constr type="w" for="ch" forName="Accent16" refType="w" fact="0.0393"/>
          <dgm:constr type="h" for="ch" forName="Accent16" refType="h" fact="0.0451"/>
          <dgm:constr type="l" for="ch" forName="Accent13" refType="w" fact="0.4099"/>
          <dgm:constr type="t" for="ch" forName="Accent13" refType="h" fact="0.7648"/>
          <dgm:constr type="w" for="ch" forName="Accent13" refType="w" fact="0.0393"/>
          <dgm:constr type="h" for="ch" forName="Accent13" refType="h" fact="0.0451"/>
        </dgm:constrLst>
      </dgm:else>
    </dgm:choose>
    <dgm:forEach name="wrapper" axis="self" ptType="parTrans">
      <dgm:forEach name="accentRepeat1" axis="self">
        <dgm:layoutNode name="AccentHold1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2" axis="self">
        <dgm:layoutNode name="AccentHold2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3" axis="self">
        <dgm:layoutNode name="AccentHold3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forEach>
    <dgm:forEach name="Name8" axis="ch" ptType="node" cnt="1">
      <dgm:layoutNode name="Parent" styleLbl="node0">
        <dgm:varLst>
          <dgm:chMax val="5"/>
          <dgm:chPref val="5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choose name="Name9">
        <dgm:if name="Name10" axis="ch" ptType="node" func="cnt" op="lte" val="4">
          <dgm:layoutNode name="Accent1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</dgm:layoutNode>
        </dgm:if>
        <dgm:else name="Name11"/>
      </dgm:choose>
      <dgm:layoutNode name="Accent2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3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4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5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6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</dgm:forEach>
    <dgm:forEach name="Name12" axis="ch ch" ptType="node node" st="1 1" cnt="1 1">
      <dgm:layoutNode name="Child1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3" ref="accentRepeat1"/>
      </dgm:layoutNode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14" ref="accentRepeat2"/>
      </dgm:layoutNode>
    </dgm:forEach>
    <dgm:forEach name="Name15" axis="ch ch" ptType="node node" st="1 2" cnt="1 1">
      <dgm:layoutNode name="Child2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1"/>
      </dgm:layoutNode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17" ref="accentRepeat2"/>
      </dgm:layoutNode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18" ref="accentRepeat3"/>
      </dgm:layoutNode>
    </dgm:forEach>
    <dgm:forEach name="Name19" axis="ch ch" ptType="node node" st="1 3" cnt="1 1">
      <dgm:layoutNode name="Child3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2">
        <dgm:alg type="sp"/>
        <dgm:shape xmlns:r="http://schemas.openxmlformats.org/officeDocument/2006/relationships" r:blip="">
          <dgm:adjLst/>
        </dgm:shape>
        <dgm:presOf/>
        <dgm:constrLst/>
        <dgm:forEach name="Name20" ref="accentRepeat1"/>
      </dgm:layoutNode>
    </dgm:forEach>
    <dgm:forEach name="Name21" axis="ch ch" ptType="node node" st="1 4" cnt="1 1">
      <dgm:layoutNode name="Child4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3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1"/>
      </dgm:layoutNode>
    </dgm:forEach>
    <dgm:forEach name="Name23" axis="ch ch" ptType="node node" st="1 5" cnt="1 1">
      <dgm:layoutNode name="Child5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5">
        <dgm:alg type="sp"/>
        <dgm:shape xmlns:r="http://schemas.openxmlformats.org/officeDocument/2006/relationships" r:blip="">
          <dgm:adjLst/>
        </dgm:shape>
        <dgm:presOf/>
        <dgm:constrLst/>
        <dgm:forEach name="Name24" ref="accentRepeat2"/>
      </dgm:layoutNode>
      <dgm:layoutNode name="Accent16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3"/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6">
  <dgm:title val=""/>
  <dgm:desc val=""/>
  <dgm:catLst>
    <dgm:cat type="3D" pri="11600"/>
  </dgm:catLst>
  <dgm:scene3d>
    <a:camera prst="perspectiveRelaxedModerately" zoom="92000"/>
    <a:lightRig rig="balanced" dir="t">
      <a:rot lat="0" lon="0" rev="12700000"/>
    </a:lightRig>
  </dgm:scene3d>
  <dgm:styleLbl name="node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5400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54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5400" prstMaterial="plastic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75000" prstMaterial="plastic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2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3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4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fgAcc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0400" extrusionH="12700" prstMaterial="plastic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CDC188-E7A4-4F64-AE91-023DD223EF62}" type="datetimeFigureOut">
              <a:rPr lang="es-CL" smtClean="0"/>
              <a:t>19-08-2020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532C14-EF11-4A09-B01F-057845419B3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582886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5" name="Google Shape;825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6" name="Google Shape;826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5" name="Google Shape;825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6" name="Google Shape;826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521491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5" name="Google Shape;825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6" name="Google Shape;826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680776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76601" y="4159628"/>
            <a:ext cx="8226423" cy="895502"/>
          </a:xfrm>
        </p:spPr>
        <p:txBody>
          <a:bodyPr anchor="b">
            <a:noAutofit/>
          </a:bodyPr>
          <a:lstStyle>
            <a:lvl1pPr algn="r">
              <a:defRPr lang="en-US" sz="3600" b="1" kern="1200" cap="none" dirty="0">
                <a:ln w="3175" cmpd="sng"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86201" y="2134772"/>
            <a:ext cx="7616823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250">
                <a:solidFill>
                  <a:schemeClr val="tx2">
                    <a:lumMod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pPr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3" y="5883277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14" name="8 Rectángulo"/>
          <p:cNvSpPr/>
          <p:nvPr/>
        </p:nvSpPr>
        <p:spPr>
          <a:xfrm>
            <a:off x="953570" y="8749"/>
            <a:ext cx="2094431" cy="3039253"/>
          </a:xfrm>
          <a:prstGeom prst="rect">
            <a:avLst/>
          </a:prstGeom>
          <a:solidFill>
            <a:srgbClr val="213A67"/>
          </a:solidFill>
          <a:ln>
            <a:solidFill>
              <a:srgbClr val="213A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CO" sz="1350" dirty="0"/>
          </a:p>
        </p:txBody>
      </p:sp>
      <p:sp>
        <p:nvSpPr>
          <p:cNvPr id="16" name="6 Rectángulo"/>
          <p:cNvSpPr/>
          <p:nvPr/>
        </p:nvSpPr>
        <p:spPr>
          <a:xfrm>
            <a:off x="0" y="6306209"/>
            <a:ext cx="12192000" cy="551793"/>
          </a:xfrm>
          <a:prstGeom prst="rect">
            <a:avLst/>
          </a:prstGeom>
          <a:solidFill>
            <a:srgbClr val="213A67"/>
          </a:solidFill>
          <a:ln>
            <a:solidFill>
              <a:srgbClr val="213A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CO" sz="1350" dirty="0"/>
              <a:t>                                                                                                                                                                                                                </a:t>
            </a:r>
            <a:r>
              <a:rPr lang="es-CO" sz="2400" dirty="0"/>
              <a:t>FIRES Foundation - Virtual                  </a:t>
            </a:r>
          </a:p>
        </p:txBody>
      </p:sp>
      <p:sp>
        <p:nvSpPr>
          <p:cNvPr id="21" name="9 Rectángulo"/>
          <p:cNvSpPr/>
          <p:nvPr/>
        </p:nvSpPr>
        <p:spPr>
          <a:xfrm>
            <a:off x="609600" y="8260"/>
            <a:ext cx="11233248" cy="276999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/>
                <a:latin typeface="+mn-lt"/>
              </a:rPr>
              <a:t>Introducción al entrenamiento con fuego vivo</a:t>
            </a:r>
            <a:endParaRPr lang="es-ES" sz="1200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20438AF-7FE1-4380-BCB6-4A1B95237F8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8488" y="489024"/>
            <a:ext cx="2221980" cy="2875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9148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pPr/>
              <a:t>8/19/2020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479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pPr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0611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pPr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516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6969C88-B244-455D-A017-012B25B1ACDD}" type="datetimeFigureOut">
              <a:rPr lang="en-US" smtClean="0"/>
              <a:pPr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5421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pPr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2544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pPr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41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pPr/>
              <a:t>8/19/2020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0751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72232"/>
            <a:ext cx="10515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pPr/>
              <a:t>8/19/2020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122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109824"/>
            <a:ext cx="10972800" cy="1143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pPr/>
              <a:t>8/19/2020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01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pPr/>
              <a:t>8/19/2020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983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pPr/>
              <a:t>8/19/2020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732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8 Rectángulo">
            <a:extLst>
              <a:ext uri="{FF2B5EF4-FFF2-40B4-BE49-F238E27FC236}">
                <a16:creationId xmlns:a16="http://schemas.microsoft.com/office/drawing/2014/main" id="{1072BBFB-3A94-43B7-AAEA-228DD15A07F1}"/>
              </a:ext>
            </a:extLst>
          </p:cNvPr>
          <p:cNvSpPr/>
          <p:nvPr/>
        </p:nvSpPr>
        <p:spPr>
          <a:xfrm>
            <a:off x="152400" y="0"/>
            <a:ext cx="914400" cy="1097264"/>
          </a:xfrm>
          <a:prstGeom prst="rect">
            <a:avLst/>
          </a:prstGeom>
          <a:solidFill>
            <a:srgbClr val="213A67"/>
          </a:solidFill>
          <a:ln>
            <a:solidFill>
              <a:srgbClr val="213A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CO" sz="1350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Arial"/>
              </a:defRPr>
            </a:lvl1pPr>
          </a:lstStyle>
          <a:p>
            <a:fld id="{76969C88-B244-455D-A017-012B25B1ACDD}" type="datetimeFigureOut">
              <a:rPr lang="en-US" smtClean="0"/>
              <a:pPr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  <a:latin typeface="Arial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Arial"/>
              </a:defRPr>
            </a:lvl1pPr>
          </a:lstStyle>
          <a:p>
            <a:fld id="{07CE569E-9B7C-4CB9-AB80-C0841F922CFF}" type="slidenum">
              <a:rPr lang="en-US" smtClean="0"/>
              <a:pPr/>
              <a:t>‹Nº›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41E6327-EDC3-43CD-9FFD-B1F31A3DBAB4}"/>
              </a:ext>
            </a:extLst>
          </p:cNvPr>
          <p:cNvPicPr>
            <a:picLocks noChangeAspect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319" y="6065837"/>
            <a:ext cx="790517" cy="1023022"/>
          </a:xfrm>
          <a:prstGeom prst="rect">
            <a:avLst/>
          </a:prstGeom>
        </p:spPr>
      </p:pic>
      <p:sp>
        <p:nvSpPr>
          <p:cNvPr id="13" name="6 Rectángulo">
            <a:extLst>
              <a:ext uri="{FF2B5EF4-FFF2-40B4-BE49-F238E27FC236}">
                <a16:creationId xmlns:a16="http://schemas.microsoft.com/office/drawing/2014/main" id="{D5D84B35-1EF9-49A4-8F98-B3DB9AE65EAB}"/>
              </a:ext>
            </a:extLst>
          </p:cNvPr>
          <p:cNvSpPr/>
          <p:nvPr/>
        </p:nvSpPr>
        <p:spPr>
          <a:xfrm>
            <a:off x="-17319" y="6308731"/>
            <a:ext cx="12192000" cy="551793"/>
          </a:xfrm>
          <a:prstGeom prst="rect">
            <a:avLst/>
          </a:prstGeom>
          <a:solidFill>
            <a:srgbClr val="213A67"/>
          </a:solidFill>
          <a:ln>
            <a:solidFill>
              <a:srgbClr val="213A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CO" sz="1350" dirty="0"/>
              <a:t>                                                                                                                                                                                                                </a:t>
            </a:r>
            <a:r>
              <a:rPr lang="es-CO" sz="2400" dirty="0"/>
              <a:t>FIRES Foundation - Virtual                  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9D61211B-748A-45FE-BB6C-0975B91DEB69}"/>
              </a:ext>
            </a:extLst>
          </p:cNvPr>
          <p:cNvPicPr>
            <a:picLocks noChangeAspect="1"/>
          </p:cNvPicPr>
          <p:nvPr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573" y="-20320"/>
            <a:ext cx="1010053" cy="1307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1883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</p:sldLayoutIdLst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Arial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rial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Arial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Arial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Arial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Arial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hrojas@suatrans.com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6.xml"/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12" Type="http://schemas.microsoft.com/office/2007/relationships/diagramDrawing" Target="../diagrams/drawing6.xml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5.xml"/><Relationship Id="rId11" Type="http://schemas.openxmlformats.org/officeDocument/2006/relationships/diagramColors" Target="../diagrams/colors6.xml"/><Relationship Id="rId5" Type="http://schemas.openxmlformats.org/officeDocument/2006/relationships/diagramQuickStyle" Target="../diagrams/quickStyle5.xml"/><Relationship Id="rId10" Type="http://schemas.openxmlformats.org/officeDocument/2006/relationships/diagramQuickStyle" Target="../diagrams/quickStyle6.xml"/><Relationship Id="rId4" Type="http://schemas.openxmlformats.org/officeDocument/2006/relationships/diagramLayout" Target="../diagrams/layout5.xml"/><Relationship Id="rId9" Type="http://schemas.openxmlformats.org/officeDocument/2006/relationships/diagramLayout" Target="../diagrams/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tranquilacion.wordpress.com/2011/01/30/la-pregunta-de-la-semana/" TargetMode="External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5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8.xml"/><Relationship Id="rId3" Type="http://schemas.openxmlformats.org/officeDocument/2006/relationships/image" Target="../media/image33.jpeg"/><Relationship Id="rId7" Type="http://schemas.openxmlformats.org/officeDocument/2006/relationships/diagramColors" Target="../diagrams/colors8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diagramQuickStyle" Target="../diagrams/quickStyle8.xml"/><Relationship Id="rId5" Type="http://schemas.openxmlformats.org/officeDocument/2006/relationships/diagramLayout" Target="../diagrams/layout8.xml"/><Relationship Id="rId4" Type="http://schemas.openxmlformats.org/officeDocument/2006/relationships/diagramData" Target="../diagrams/data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5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s://proverbia.net/autor/frases-de-goethe" TargetMode="External"/><Relationship Id="rId2" Type="http://schemas.openxmlformats.org/officeDocument/2006/relationships/image" Target="../media/image36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10" Type="http://schemas.openxmlformats.org/officeDocument/2006/relationships/image" Target="../media/image13.jpeg"/><Relationship Id="rId4" Type="http://schemas.openxmlformats.org/officeDocument/2006/relationships/diagramLayout" Target="../diagrams/layout2.xml"/><Relationship Id="rId9" Type="http://schemas.openxmlformats.org/officeDocument/2006/relationships/image" Target="../media/image1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tranquilacion.wordpress.com/2011/01/30/la-pregunta-de-la-semana/" TargetMode="External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945B29A-9402-4A0C-A5E5-FD29D61AFE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55975" y="2266574"/>
            <a:ext cx="8226423" cy="1388533"/>
          </a:xfrm>
        </p:spPr>
        <p:txBody>
          <a:bodyPr/>
          <a:lstStyle/>
          <a:p>
            <a:r>
              <a:rPr lang="es-CL" sz="4400" dirty="0"/>
              <a:t>¿CÓMO PUEDEN HACERTE DAÑO LOS MATERIALES PELIGROSOS?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C2172FD-0C17-4887-823A-32752698C6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60774" y="4146452"/>
            <a:ext cx="7616823" cy="1388534"/>
          </a:xfrm>
        </p:spPr>
        <p:txBody>
          <a:bodyPr/>
          <a:lstStyle/>
          <a:p>
            <a:r>
              <a:rPr lang="es-CL" i="1" dirty="0"/>
              <a:t>Introducción a los materiales peligrosos </a:t>
            </a:r>
          </a:p>
          <a:p>
            <a:r>
              <a:rPr lang="es-CL" i="1" dirty="0"/>
              <a:t>Sección III</a:t>
            </a:r>
          </a:p>
        </p:txBody>
      </p:sp>
      <p:sp>
        <p:nvSpPr>
          <p:cNvPr id="6" name="Subtítulo 2">
            <a:extLst>
              <a:ext uri="{FF2B5EF4-FFF2-40B4-BE49-F238E27FC236}">
                <a16:creationId xmlns:a16="http://schemas.microsoft.com/office/drawing/2014/main" id="{6D207D95-0875-43A5-805C-3805DE27ADDD}"/>
              </a:ext>
            </a:extLst>
          </p:cNvPr>
          <p:cNvSpPr txBox="1">
            <a:spLocks/>
          </p:cNvSpPr>
          <p:nvPr/>
        </p:nvSpPr>
        <p:spPr>
          <a:xfrm>
            <a:off x="914403" y="5494243"/>
            <a:ext cx="2760889" cy="1064176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rmAutofit/>
          </a:bodyPr>
          <a:lstStyle>
            <a:lvl1pPr marL="0" indent="0" algn="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2250" kern="1200">
                <a:solidFill>
                  <a:schemeClr val="tx2">
                    <a:lumMod val="75000"/>
                  </a:schemeClr>
                </a:solidFill>
                <a:latin typeface="Arial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2100" kern="12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CL" sz="1800" i="1" dirty="0"/>
              <a:t>Héctor Rojas Santis</a:t>
            </a:r>
          </a:p>
          <a:p>
            <a:pPr algn="ctr"/>
            <a:r>
              <a:rPr lang="es-CL" sz="1800" i="1" dirty="0">
                <a:hlinkClick r:id="rId2"/>
              </a:rPr>
              <a:t>hrojas@suatrans.com</a:t>
            </a:r>
            <a:endParaRPr lang="es-CL" sz="1800" i="1" dirty="0"/>
          </a:p>
          <a:p>
            <a:pPr algn="ctr"/>
            <a:r>
              <a:rPr lang="es-CL" sz="1800" i="1" dirty="0"/>
              <a:t> +56 9 57381236</a:t>
            </a:r>
          </a:p>
        </p:txBody>
      </p:sp>
    </p:spTree>
    <p:extLst>
      <p:ext uri="{BB962C8B-B14F-4D97-AF65-F5344CB8AC3E}">
        <p14:creationId xmlns:p14="http://schemas.microsoft.com/office/powerpoint/2010/main" val="1036862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ingestion">
            <a:extLst>
              <a:ext uri="{FF2B5EF4-FFF2-40B4-BE49-F238E27FC236}">
                <a16:creationId xmlns:a16="http://schemas.microsoft.com/office/drawing/2014/main" id="{A301F8FB-38FE-41CF-8183-27DFADEC7D4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4819" r="3" b="3"/>
          <a:stretch/>
        </p:blipFill>
        <p:spPr bwMode="auto">
          <a:xfrm>
            <a:off x="5986584" y="1600203"/>
            <a:ext cx="5384800" cy="452596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ángulo: esquinas diagonales cortadas 5">
            <a:extLst>
              <a:ext uri="{FF2B5EF4-FFF2-40B4-BE49-F238E27FC236}">
                <a16:creationId xmlns:a16="http://schemas.microsoft.com/office/drawing/2014/main" id="{B52DEE61-C525-48BD-B9D3-EDD7AC60D495}"/>
              </a:ext>
            </a:extLst>
          </p:cNvPr>
          <p:cNvSpPr/>
          <p:nvPr/>
        </p:nvSpPr>
        <p:spPr>
          <a:xfrm>
            <a:off x="2322286" y="234635"/>
            <a:ext cx="3773714" cy="1196756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4000" dirty="0">
                <a:latin typeface="Candara" panose="020E0502030303020204" pitchFamily="34" charset="0"/>
              </a:rPr>
              <a:t>INGESTION</a:t>
            </a:r>
            <a:endParaRPr lang="es-CL" dirty="0">
              <a:latin typeface="Candara" panose="020E0502030303020204" pitchFamily="34" charset="0"/>
            </a:endParaRPr>
          </a:p>
        </p:txBody>
      </p:sp>
      <p:sp>
        <p:nvSpPr>
          <p:cNvPr id="7" name="Flecha: pentágono 6">
            <a:extLst>
              <a:ext uri="{FF2B5EF4-FFF2-40B4-BE49-F238E27FC236}">
                <a16:creationId xmlns:a16="http://schemas.microsoft.com/office/drawing/2014/main" id="{FEDD55AE-33B7-4CDB-B405-E5BC0800F97E}"/>
              </a:ext>
            </a:extLst>
          </p:cNvPr>
          <p:cNvSpPr/>
          <p:nvPr/>
        </p:nvSpPr>
        <p:spPr>
          <a:xfrm>
            <a:off x="1513969" y="2475914"/>
            <a:ext cx="3671668" cy="2293033"/>
          </a:xfrm>
          <a:prstGeom prst="homePlate">
            <a:avLst/>
          </a:prstGeom>
          <a:scene3d>
            <a:camera prst="perspectiveHeroicExtremeRightFacing"/>
            <a:lightRig rig="threePt" dir="t"/>
          </a:scene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400" dirty="0">
                <a:latin typeface="Candara" panose="020E0502030303020204" pitchFamily="34" charset="0"/>
              </a:rPr>
              <a:t>Comer o tragar sustancias peligrosos a través de la boca </a:t>
            </a:r>
          </a:p>
        </p:txBody>
      </p:sp>
    </p:spTree>
    <p:extLst>
      <p:ext uri="{BB962C8B-B14F-4D97-AF65-F5344CB8AC3E}">
        <p14:creationId xmlns:p14="http://schemas.microsoft.com/office/powerpoint/2010/main" val="1903330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: esquinas diagonales cortadas 5">
            <a:extLst>
              <a:ext uri="{FF2B5EF4-FFF2-40B4-BE49-F238E27FC236}">
                <a16:creationId xmlns:a16="http://schemas.microsoft.com/office/drawing/2014/main" id="{B52DEE61-C525-48BD-B9D3-EDD7AC60D495}"/>
              </a:ext>
            </a:extLst>
          </p:cNvPr>
          <p:cNvSpPr/>
          <p:nvPr/>
        </p:nvSpPr>
        <p:spPr>
          <a:xfrm>
            <a:off x="2322286" y="234635"/>
            <a:ext cx="3773714" cy="1196756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4000" dirty="0">
                <a:latin typeface="Candara" panose="020E0502030303020204" pitchFamily="34" charset="0"/>
              </a:rPr>
              <a:t>ABSORCIÓN </a:t>
            </a:r>
            <a:endParaRPr lang="es-CL" dirty="0">
              <a:latin typeface="Candara" panose="020E0502030303020204" pitchFamily="34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80735F72-7EAE-4708-A085-E2B0D15E8F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1771650"/>
            <a:ext cx="4356100" cy="4130784"/>
          </a:xfrm>
          <a:prstGeom prst="rect">
            <a:avLst/>
          </a:prstGeom>
        </p:spPr>
      </p:pic>
      <p:graphicFrame>
        <p:nvGraphicFramePr>
          <p:cNvPr id="8" name="Diagrama 7">
            <a:extLst>
              <a:ext uri="{FF2B5EF4-FFF2-40B4-BE49-F238E27FC236}">
                <a16:creationId xmlns:a16="http://schemas.microsoft.com/office/drawing/2014/main" id="{E4F1EE9B-ED4B-4FFF-834D-8794920A3C9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26550343"/>
              </p:ext>
            </p:extLst>
          </p:nvPr>
        </p:nvGraphicFramePr>
        <p:xfrm>
          <a:off x="5542671" y="-496885"/>
          <a:ext cx="6766560" cy="50829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9" name="Diagrama 8">
            <a:extLst>
              <a:ext uri="{FF2B5EF4-FFF2-40B4-BE49-F238E27FC236}">
                <a16:creationId xmlns:a16="http://schemas.microsoft.com/office/drawing/2014/main" id="{5708B01F-731A-45D3-9E07-657AAFF5FE0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23911141"/>
              </p:ext>
            </p:extLst>
          </p:nvPr>
        </p:nvGraphicFramePr>
        <p:xfrm>
          <a:off x="548640" y="3733057"/>
          <a:ext cx="13655040" cy="41307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1613511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Graphic spid="8" grpId="0">
        <p:bldAsOne/>
      </p:bldGraphic>
      <p:bldGraphic spid="9" grpId="0">
        <p:bldAsOne/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: esquinas diagonales cortadas 5">
            <a:extLst>
              <a:ext uri="{FF2B5EF4-FFF2-40B4-BE49-F238E27FC236}">
                <a16:creationId xmlns:a16="http://schemas.microsoft.com/office/drawing/2014/main" id="{B52DEE61-C525-48BD-B9D3-EDD7AC60D495}"/>
              </a:ext>
            </a:extLst>
          </p:cNvPr>
          <p:cNvSpPr/>
          <p:nvPr/>
        </p:nvSpPr>
        <p:spPr>
          <a:xfrm>
            <a:off x="2322286" y="234635"/>
            <a:ext cx="3773714" cy="1196756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4000" dirty="0">
                <a:latin typeface="Candara" panose="020E0502030303020204" pitchFamily="34" charset="0"/>
              </a:rPr>
              <a:t>INYECCIÓN </a:t>
            </a:r>
            <a:endParaRPr lang="es-CL" dirty="0">
              <a:latin typeface="Candara" panose="020E0502030303020204" pitchFamily="34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E1E38A81-1CE4-44F0-AF65-0656A404CF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77191" y="1066265"/>
            <a:ext cx="5169666" cy="4971678"/>
          </a:xfrm>
          <a:prstGeom prst="rect">
            <a:avLst/>
          </a:prstGeom>
        </p:spPr>
      </p:pic>
      <p:sp>
        <p:nvSpPr>
          <p:cNvPr id="5" name="Rectángulo: esquinas diagonales redondeadas 4">
            <a:extLst>
              <a:ext uri="{FF2B5EF4-FFF2-40B4-BE49-F238E27FC236}">
                <a16:creationId xmlns:a16="http://schemas.microsoft.com/office/drawing/2014/main" id="{90BA816F-6C4E-4B99-B4EE-75020EF11444}"/>
              </a:ext>
            </a:extLst>
          </p:cNvPr>
          <p:cNvSpPr/>
          <p:nvPr/>
        </p:nvSpPr>
        <p:spPr>
          <a:xfrm>
            <a:off x="1001485" y="2240214"/>
            <a:ext cx="5370286" cy="2564015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Proceso de absorción de materiales peligrosos mediante una punción de la piel </a:t>
            </a:r>
          </a:p>
        </p:txBody>
      </p:sp>
    </p:spTree>
    <p:extLst>
      <p:ext uri="{BB962C8B-B14F-4D97-AF65-F5344CB8AC3E}">
        <p14:creationId xmlns:p14="http://schemas.microsoft.com/office/powerpoint/2010/main" val="2515422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1509D341-0E38-41D9-8BD6-F0A132FDB6C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b="-1"/>
          <a:stretch/>
        </p:blipFill>
        <p:spPr>
          <a:xfrm>
            <a:off x="2" y="10"/>
            <a:ext cx="5578823" cy="6028246"/>
          </a:xfrm>
          <a:custGeom>
            <a:avLst/>
            <a:gdLst/>
            <a:ahLst/>
            <a:cxnLst/>
            <a:rect l="l" t="t" r="r" b="b"/>
            <a:pathLst>
              <a:path w="5578823" h="6028256">
                <a:moveTo>
                  <a:pt x="0" y="0"/>
                </a:moveTo>
                <a:lnTo>
                  <a:pt x="3897606" y="0"/>
                </a:lnTo>
                <a:lnTo>
                  <a:pt x="4274232" y="360545"/>
                </a:lnTo>
                <a:cubicBezTo>
                  <a:pt x="4408856" y="488910"/>
                  <a:pt x="4542134" y="615181"/>
                  <a:pt x="4673934" y="738354"/>
                </a:cubicBezTo>
                <a:cubicBezTo>
                  <a:pt x="5042663" y="1082881"/>
                  <a:pt x="5282330" y="1428108"/>
                  <a:pt x="5421862" y="1773839"/>
                </a:cubicBezTo>
                <a:cubicBezTo>
                  <a:pt x="5631101" y="2292214"/>
                  <a:pt x="5614731" y="2811325"/>
                  <a:pt x="5469198" y="3329255"/>
                </a:cubicBezTo>
                <a:cubicBezTo>
                  <a:pt x="5323662" y="3847185"/>
                  <a:pt x="5048962" y="4363935"/>
                  <a:pt x="4741546" y="4877588"/>
                </a:cubicBezTo>
                <a:cubicBezTo>
                  <a:pt x="4027238" y="6071494"/>
                  <a:pt x="2764972" y="6102970"/>
                  <a:pt x="1325600" y="5980388"/>
                </a:cubicBezTo>
                <a:cubicBezTo>
                  <a:pt x="903947" y="5944442"/>
                  <a:pt x="499735" y="5907589"/>
                  <a:pt x="137593" y="5804042"/>
                </a:cubicBezTo>
                <a:lnTo>
                  <a:pt x="0" y="5760161"/>
                </a:lnTo>
                <a:close/>
              </a:path>
            </a:pathLst>
          </a:cu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220B1B35-DF19-44F8-8D48-63B5B8E8BD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756658"/>
            <a:ext cx="5334000" cy="1565627"/>
          </a:xfrm>
        </p:spPr>
        <p:txBody>
          <a:bodyPr>
            <a:normAutofit/>
          </a:bodyPr>
          <a:lstStyle/>
          <a:p>
            <a:pPr algn="ctr"/>
            <a:r>
              <a:rPr lang="es-CL" sz="4000" dirty="0"/>
              <a:t>Pregunta de discusión 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A8845769-C640-42F0-91D3-E015D3B752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37412" y="3064022"/>
            <a:ext cx="5851175" cy="2275319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 anchorCtr="0">
            <a:normAutofit/>
          </a:bodyPr>
          <a:lstStyle/>
          <a:p>
            <a:pPr marL="0" indent="0" algn="ctr">
              <a:buNone/>
            </a:pPr>
            <a:r>
              <a:rPr lang="es-CL" sz="2800" dirty="0">
                <a:latin typeface="Elephant" panose="02020904090505020303" pitchFamily="18" charset="0"/>
              </a:rPr>
              <a:t>¿Conocen algún químico que tenga múltiples rutas de entrada ?</a:t>
            </a:r>
          </a:p>
        </p:txBody>
      </p:sp>
    </p:spTree>
    <p:extLst>
      <p:ext uri="{BB962C8B-B14F-4D97-AF65-F5344CB8AC3E}">
        <p14:creationId xmlns:p14="http://schemas.microsoft.com/office/powerpoint/2010/main" val="3892771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95">
            <a:extLst>
              <a:ext uri="{FF2B5EF4-FFF2-40B4-BE49-F238E27FC236}">
                <a16:creationId xmlns:a16="http://schemas.microsoft.com/office/drawing/2014/main" id="{95FB83EB-F7D0-4EAF-BCBA-9573C9DC2DEF}"/>
              </a:ext>
            </a:extLst>
          </p:cNvPr>
          <p:cNvCxnSpPr>
            <a:cxnSpLocks/>
          </p:cNvCxnSpPr>
          <p:nvPr/>
        </p:nvCxnSpPr>
        <p:spPr>
          <a:xfrm flipH="1" flipV="1">
            <a:off x="3354689" y="4915000"/>
            <a:ext cx="999921" cy="233775"/>
          </a:xfrm>
          <a:prstGeom prst="line">
            <a:avLst/>
          </a:prstGeom>
          <a:ln w="12700">
            <a:solidFill>
              <a:schemeClr val="accent4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95">
            <a:extLst>
              <a:ext uri="{FF2B5EF4-FFF2-40B4-BE49-F238E27FC236}">
                <a16:creationId xmlns:a16="http://schemas.microsoft.com/office/drawing/2014/main" id="{8C859FB3-031E-4A71-8CC7-AA3D746B2876}"/>
              </a:ext>
            </a:extLst>
          </p:cNvPr>
          <p:cNvCxnSpPr>
            <a:cxnSpLocks/>
          </p:cNvCxnSpPr>
          <p:nvPr/>
        </p:nvCxnSpPr>
        <p:spPr>
          <a:xfrm flipH="1">
            <a:off x="3402555" y="1335178"/>
            <a:ext cx="952055" cy="607824"/>
          </a:xfrm>
          <a:prstGeom prst="line">
            <a:avLst/>
          </a:prstGeom>
          <a:ln w="12700">
            <a:solidFill>
              <a:schemeClr val="accent4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95">
            <a:extLst>
              <a:ext uri="{FF2B5EF4-FFF2-40B4-BE49-F238E27FC236}">
                <a16:creationId xmlns:a16="http://schemas.microsoft.com/office/drawing/2014/main" id="{046F70C1-2434-41EF-B1BF-8CA8F303CEB6}"/>
              </a:ext>
            </a:extLst>
          </p:cNvPr>
          <p:cNvCxnSpPr>
            <a:cxnSpLocks/>
          </p:cNvCxnSpPr>
          <p:nvPr/>
        </p:nvCxnSpPr>
        <p:spPr>
          <a:xfrm flipH="1">
            <a:off x="3634610" y="3214158"/>
            <a:ext cx="720000" cy="0"/>
          </a:xfrm>
          <a:prstGeom prst="line">
            <a:avLst/>
          </a:prstGeom>
          <a:ln w="12700">
            <a:solidFill>
              <a:schemeClr val="accent4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" name="Group 26">
            <a:extLst>
              <a:ext uri="{FF2B5EF4-FFF2-40B4-BE49-F238E27FC236}">
                <a16:creationId xmlns:a16="http://schemas.microsoft.com/office/drawing/2014/main" id="{42C294F2-8FAE-4A25-95CD-E7E4DC45F1AE}"/>
              </a:ext>
            </a:extLst>
          </p:cNvPr>
          <p:cNvGrpSpPr/>
          <p:nvPr/>
        </p:nvGrpSpPr>
        <p:grpSpPr>
          <a:xfrm>
            <a:off x="-114351" y="2036552"/>
            <a:ext cx="3271243" cy="3108199"/>
            <a:chOff x="4208838" y="2736845"/>
            <a:chExt cx="1941592" cy="1941591"/>
          </a:xfrm>
        </p:grpSpPr>
        <p:sp>
          <p:nvSpPr>
            <p:cNvPr id="26" name="Oval 31">
              <a:extLst>
                <a:ext uri="{FF2B5EF4-FFF2-40B4-BE49-F238E27FC236}">
                  <a16:creationId xmlns:a16="http://schemas.microsoft.com/office/drawing/2014/main" id="{F947520C-A906-4DDE-950B-D7866279A086}"/>
                </a:ext>
              </a:extLst>
            </p:cNvPr>
            <p:cNvSpPr/>
            <p:nvPr/>
          </p:nvSpPr>
          <p:spPr>
            <a:xfrm>
              <a:off x="4349498" y="2903912"/>
              <a:ext cx="1622533" cy="1622534"/>
            </a:xfrm>
            <a:prstGeom prst="ellipse">
              <a:avLst/>
            </a:prstGeom>
            <a:solidFill>
              <a:schemeClr val="accent4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L" altLang="ko-KR" sz="2400" dirty="0"/>
                <a:t>TRES MECANISMO DE DAÑO </a:t>
              </a:r>
              <a:endParaRPr lang="ko-KR" altLang="en-US" sz="2400" dirty="0"/>
            </a:p>
          </p:txBody>
        </p:sp>
        <p:sp>
          <p:nvSpPr>
            <p:cNvPr id="24" name="Arc 29">
              <a:extLst>
                <a:ext uri="{FF2B5EF4-FFF2-40B4-BE49-F238E27FC236}">
                  <a16:creationId xmlns:a16="http://schemas.microsoft.com/office/drawing/2014/main" id="{5E060A5F-0371-4079-BBB2-23C7AD2F8711}"/>
                </a:ext>
              </a:extLst>
            </p:cNvPr>
            <p:cNvSpPr/>
            <p:nvPr/>
          </p:nvSpPr>
          <p:spPr>
            <a:xfrm rot="18900000" flipV="1">
              <a:off x="4208838" y="2736845"/>
              <a:ext cx="1941592" cy="1941591"/>
            </a:xfrm>
            <a:prstGeom prst="arc">
              <a:avLst>
                <a:gd name="adj1" fmla="val 13645212"/>
                <a:gd name="adj2" fmla="val 2561877"/>
              </a:avLst>
            </a:prstGeom>
            <a:ln w="12700">
              <a:solidFill>
                <a:schemeClr val="accent3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pic>
        <p:nvPicPr>
          <p:cNvPr id="40" name="Imagen 39">
            <a:extLst>
              <a:ext uri="{FF2B5EF4-FFF2-40B4-BE49-F238E27FC236}">
                <a16:creationId xmlns:a16="http://schemas.microsoft.com/office/drawing/2014/main" id="{413590C8-6B98-4A4D-97E0-AA963E266F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1487" y="263723"/>
            <a:ext cx="1181100" cy="2000250"/>
          </a:xfrm>
          <a:prstGeom prst="rect">
            <a:avLst/>
          </a:prstGeom>
        </p:spPr>
      </p:pic>
      <p:sp>
        <p:nvSpPr>
          <p:cNvPr id="41" name="Diagrama de flujo: terminador 40">
            <a:extLst>
              <a:ext uri="{FF2B5EF4-FFF2-40B4-BE49-F238E27FC236}">
                <a16:creationId xmlns:a16="http://schemas.microsoft.com/office/drawing/2014/main" id="{828E7548-AC8E-49C2-A04F-72E8648BD4DE}"/>
              </a:ext>
            </a:extLst>
          </p:cNvPr>
          <p:cNvSpPr/>
          <p:nvPr/>
        </p:nvSpPr>
        <p:spPr>
          <a:xfrm>
            <a:off x="6302326" y="621012"/>
            <a:ext cx="4037428" cy="714166"/>
          </a:xfrm>
          <a:prstGeom prst="flowChartTerminator">
            <a:avLst/>
          </a:prstGeom>
          <a:solidFill>
            <a:srgbClr val="A692B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8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Liberación de energía </a:t>
            </a:r>
            <a:endParaRPr lang="es-CL" dirty="0"/>
          </a:p>
        </p:txBody>
      </p:sp>
      <p:pic>
        <p:nvPicPr>
          <p:cNvPr id="46" name="Imagen 45">
            <a:extLst>
              <a:ext uri="{FF2B5EF4-FFF2-40B4-BE49-F238E27FC236}">
                <a16:creationId xmlns:a16="http://schemas.microsoft.com/office/drawing/2014/main" id="{8E6892CA-2A3A-4617-9366-6C89292285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1487" y="2263973"/>
            <a:ext cx="1181100" cy="1981200"/>
          </a:xfrm>
          <a:prstGeom prst="rect">
            <a:avLst/>
          </a:prstGeom>
        </p:spPr>
      </p:pic>
      <p:pic>
        <p:nvPicPr>
          <p:cNvPr id="48" name="Imagen 47">
            <a:extLst>
              <a:ext uri="{FF2B5EF4-FFF2-40B4-BE49-F238E27FC236}">
                <a16:creationId xmlns:a16="http://schemas.microsoft.com/office/drawing/2014/main" id="{A204D537-3F2D-4B1C-9219-711BACD745D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1487" y="4245173"/>
            <a:ext cx="1200150" cy="2009775"/>
          </a:xfrm>
          <a:prstGeom prst="rect">
            <a:avLst/>
          </a:prstGeom>
        </p:spPr>
      </p:pic>
      <p:sp>
        <p:nvSpPr>
          <p:cNvPr id="53" name="Diagrama de flujo: terminador 52">
            <a:extLst>
              <a:ext uri="{FF2B5EF4-FFF2-40B4-BE49-F238E27FC236}">
                <a16:creationId xmlns:a16="http://schemas.microsoft.com/office/drawing/2014/main" id="{D5F285AD-8F90-45DF-8186-DFB6EF5EFEC0}"/>
              </a:ext>
            </a:extLst>
          </p:cNvPr>
          <p:cNvSpPr/>
          <p:nvPr/>
        </p:nvSpPr>
        <p:spPr>
          <a:xfrm>
            <a:off x="6349415" y="2857075"/>
            <a:ext cx="4037428" cy="714166"/>
          </a:xfrm>
          <a:prstGeom prst="flowChartTerminator">
            <a:avLst/>
          </a:prstGeom>
          <a:solidFill>
            <a:srgbClr val="A692B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8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Corrosividad</a:t>
            </a:r>
            <a:endParaRPr lang="es-CL" dirty="0"/>
          </a:p>
        </p:txBody>
      </p:sp>
      <p:sp>
        <p:nvSpPr>
          <p:cNvPr id="55" name="Diagrama de flujo: terminador 54">
            <a:extLst>
              <a:ext uri="{FF2B5EF4-FFF2-40B4-BE49-F238E27FC236}">
                <a16:creationId xmlns:a16="http://schemas.microsoft.com/office/drawing/2014/main" id="{98798C9D-D2F4-450A-AD07-3A819EB23B59}"/>
              </a:ext>
            </a:extLst>
          </p:cNvPr>
          <p:cNvSpPr/>
          <p:nvPr/>
        </p:nvSpPr>
        <p:spPr>
          <a:xfrm>
            <a:off x="6302326" y="4791692"/>
            <a:ext cx="4037428" cy="714166"/>
          </a:xfrm>
          <a:prstGeom prst="flowChartTerminator">
            <a:avLst/>
          </a:prstGeom>
          <a:solidFill>
            <a:srgbClr val="A692B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8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Toxicidad 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4241447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53" grpId="0" animBg="1"/>
      <p:bldP spid="5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iagrama de flujo: conector 10">
            <a:extLst>
              <a:ext uri="{FF2B5EF4-FFF2-40B4-BE49-F238E27FC236}">
                <a16:creationId xmlns:a16="http://schemas.microsoft.com/office/drawing/2014/main" id="{FE4BD8D5-3DA4-4AA6-9154-19043345A0E2}"/>
              </a:ext>
            </a:extLst>
          </p:cNvPr>
          <p:cNvSpPr/>
          <p:nvPr/>
        </p:nvSpPr>
        <p:spPr>
          <a:xfrm>
            <a:off x="1341005" y="296536"/>
            <a:ext cx="902789" cy="888497"/>
          </a:xfrm>
          <a:prstGeom prst="flowChartConnector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600" dirty="0">
                <a:latin typeface="Impact" panose="020B0806030902050204" pitchFamily="34" charset="0"/>
              </a:rPr>
              <a:t>T</a:t>
            </a:r>
            <a:endParaRPr lang="es-CL" dirty="0">
              <a:latin typeface="Impact" panose="020B0806030902050204" pitchFamily="34" charset="0"/>
            </a:endParaRPr>
          </a:p>
        </p:txBody>
      </p:sp>
      <p:sp>
        <p:nvSpPr>
          <p:cNvPr id="19" name="Diagrama de flujo: conector 18">
            <a:extLst>
              <a:ext uri="{FF2B5EF4-FFF2-40B4-BE49-F238E27FC236}">
                <a16:creationId xmlns:a16="http://schemas.microsoft.com/office/drawing/2014/main" id="{A8EFCFC1-BDC7-4C89-A45D-CD8B24F231B5}"/>
              </a:ext>
            </a:extLst>
          </p:cNvPr>
          <p:cNvSpPr/>
          <p:nvPr/>
        </p:nvSpPr>
        <p:spPr>
          <a:xfrm>
            <a:off x="1341004" y="1307065"/>
            <a:ext cx="902789" cy="888497"/>
          </a:xfrm>
          <a:prstGeom prst="flowChartConnector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600" dirty="0">
                <a:latin typeface="Impact" panose="020B0806030902050204" pitchFamily="34" charset="0"/>
              </a:rPr>
              <a:t>R</a:t>
            </a:r>
            <a:endParaRPr lang="es-CL" dirty="0">
              <a:latin typeface="Impact" panose="020B0806030902050204" pitchFamily="34" charset="0"/>
            </a:endParaRPr>
          </a:p>
        </p:txBody>
      </p:sp>
      <p:sp>
        <p:nvSpPr>
          <p:cNvPr id="21" name="Diagrama de flujo: conector 20">
            <a:extLst>
              <a:ext uri="{FF2B5EF4-FFF2-40B4-BE49-F238E27FC236}">
                <a16:creationId xmlns:a16="http://schemas.microsoft.com/office/drawing/2014/main" id="{797B29BB-061D-46AD-807C-04A3514F0A91}"/>
              </a:ext>
            </a:extLst>
          </p:cNvPr>
          <p:cNvSpPr/>
          <p:nvPr/>
        </p:nvSpPr>
        <p:spPr>
          <a:xfrm>
            <a:off x="1341003" y="2317594"/>
            <a:ext cx="902789" cy="888497"/>
          </a:xfrm>
          <a:prstGeom prst="flowChartConnector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600" dirty="0">
                <a:latin typeface="Impact" panose="020B0806030902050204" pitchFamily="34" charset="0"/>
              </a:rPr>
              <a:t>A</a:t>
            </a:r>
            <a:endParaRPr lang="es-CL" dirty="0">
              <a:latin typeface="Impact" panose="020B0806030902050204" pitchFamily="34" charset="0"/>
            </a:endParaRPr>
          </a:p>
        </p:txBody>
      </p:sp>
      <p:sp>
        <p:nvSpPr>
          <p:cNvPr id="23" name="Diagrama de flujo: conector 22">
            <a:extLst>
              <a:ext uri="{FF2B5EF4-FFF2-40B4-BE49-F238E27FC236}">
                <a16:creationId xmlns:a16="http://schemas.microsoft.com/office/drawing/2014/main" id="{016C02E5-1A4C-4B83-8BB9-EDA5F2188721}"/>
              </a:ext>
            </a:extLst>
          </p:cNvPr>
          <p:cNvSpPr/>
          <p:nvPr/>
        </p:nvSpPr>
        <p:spPr>
          <a:xfrm>
            <a:off x="1341002" y="3312825"/>
            <a:ext cx="902789" cy="888497"/>
          </a:xfrm>
          <a:prstGeom prst="flowChartConnector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600" dirty="0">
                <a:latin typeface="Impact" panose="020B0806030902050204" pitchFamily="34" charset="0"/>
              </a:rPr>
              <a:t>C</a:t>
            </a:r>
            <a:endParaRPr lang="es-CL" dirty="0">
              <a:latin typeface="Impact" panose="020B0806030902050204" pitchFamily="34" charset="0"/>
            </a:endParaRPr>
          </a:p>
        </p:txBody>
      </p:sp>
      <p:sp>
        <p:nvSpPr>
          <p:cNvPr id="25" name="Diagrama de flujo: conector 24">
            <a:extLst>
              <a:ext uri="{FF2B5EF4-FFF2-40B4-BE49-F238E27FC236}">
                <a16:creationId xmlns:a16="http://schemas.microsoft.com/office/drawing/2014/main" id="{6CCC3FB9-E0DE-4693-A2FF-FA1DFEA90D18}"/>
              </a:ext>
            </a:extLst>
          </p:cNvPr>
          <p:cNvSpPr/>
          <p:nvPr/>
        </p:nvSpPr>
        <p:spPr>
          <a:xfrm>
            <a:off x="1341001" y="4316935"/>
            <a:ext cx="902789" cy="888497"/>
          </a:xfrm>
          <a:prstGeom prst="flowChartConnector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600" dirty="0">
                <a:latin typeface="Impact" panose="020B0806030902050204" pitchFamily="34" charset="0"/>
              </a:rPr>
              <a:t>E</a:t>
            </a:r>
            <a:endParaRPr lang="es-CL" dirty="0">
              <a:latin typeface="Impact" panose="020B0806030902050204" pitchFamily="34" charset="0"/>
            </a:endParaRPr>
          </a:p>
        </p:txBody>
      </p:sp>
      <p:sp>
        <p:nvSpPr>
          <p:cNvPr id="27" name="Diagrama de flujo: conector 26">
            <a:extLst>
              <a:ext uri="{FF2B5EF4-FFF2-40B4-BE49-F238E27FC236}">
                <a16:creationId xmlns:a16="http://schemas.microsoft.com/office/drawing/2014/main" id="{E20B051D-D5A8-4501-B3CF-99E1697DD3CB}"/>
              </a:ext>
            </a:extLst>
          </p:cNvPr>
          <p:cNvSpPr/>
          <p:nvPr/>
        </p:nvSpPr>
        <p:spPr>
          <a:xfrm>
            <a:off x="1341000" y="5295027"/>
            <a:ext cx="902789" cy="888497"/>
          </a:xfrm>
          <a:prstGeom prst="flowChartConnector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600" dirty="0">
                <a:latin typeface="Impact" panose="020B0806030902050204" pitchFamily="34" charset="0"/>
              </a:rPr>
              <a:t>M</a:t>
            </a:r>
            <a:endParaRPr lang="es-CL" dirty="0">
              <a:latin typeface="Impact" panose="020B0806030902050204" pitchFamily="34" charset="0"/>
            </a:endParaRPr>
          </a:p>
        </p:txBody>
      </p:sp>
      <p:sp>
        <p:nvSpPr>
          <p:cNvPr id="28" name="Rectángulo: esquinas redondeadas 27">
            <a:extLst>
              <a:ext uri="{FF2B5EF4-FFF2-40B4-BE49-F238E27FC236}">
                <a16:creationId xmlns:a16="http://schemas.microsoft.com/office/drawing/2014/main" id="{7A8150C3-EDB8-4EED-8071-BF68F73EB435}"/>
              </a:ext>
            </a:extLst>
          </p:cNvPr>
          <p:cNvSpPr/>
          <p:nvPr/>
        </p:nvSpPr>
        <p:spPr>
          <a:xfrm>
            <a:off x="2466974" y="453656"/>
            <a:ext cx="4124325" cy="574255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200" dirty="0">
                <a:latin typeface="Impact" panose="020B0806030902050204" pitchFamily="34" charset="0"/>
              </a:rPr>
              <a:t>Térmico </a:t>
            </a:r>
          </a:p>
        </p:txBody>
      </p:sp>
      <p:sp>
        <p:nvSpPr>
          <p:cNvPr id="32" name="Rectángulo: esquinas redondeadas 31">
            <a:extLst>
              <a:ext uri="{FF2B5EF4-FFF2-40B4-BE49-F238E27FC236}">
                <a16:creationId xmlns:a16="http://schemas.microsoft.com/office/drawing/2014/main" id="{B18E60AF-728E-44D6-98F8-61C80DD85EF9}"/>
              </a:ext>
            </a:extLst>
          </p:cNvPr>
          <p:cNvSpPr/>
          <p:nvPr/>
        </p:nvSpPr>
        <p:spPr>
          <a:xfrm>
            <a:off x="2476499" y="1407314"/>
            <a:ext cx="4124325" cy="574255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200" dirty="0">
                <a:latin typeface="Impact" panose="020B0806030902050204" pitchFamily="34" charset="0"/>
              </a:rPr>
              <a:t>Radiológico </a:t>
            </a:r>
          </a:p>
        </p:txBody>
      </p:sp>
      <p:sp>
        <p:nvSpPr>
          <p:cNvPr id="34" name="Rectángulo: esquinas redondeadas 33">
            <a:extLst>
              <a:ext uri="{FF2B5EF4-FFF2-40B4-BE49-F238E27FC236}">
                <a16:creationId xmlns:a16="http://schemas.microsoft.com/office/drawing/2014/main" id="{4F3AAFB6-6ECA-4F74-8A2B-F420D4C64744}"/>
              </a:ext>
            </a:extLst>
          </p:cNvPr>
          <p:cNvSpPr/>
          <p:nvPr/>
        </p:nvSpPr>
        <p:spPr>
          <a:xfrm>
            <a:off x="2476499" y="2513373"/>
            <a:ext cx="4124325" cy="574255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200" dirty="0">
                <a:latin typeface="Impact" panose="020B0806030902050204" pitchFamily="34" charset="0"/>
              </a:rPr>
              <a:t>Asfixia </a:t>
            </a:r>
          </a:p>
        </p:txBody>
      </p:sp>
      <p:sp>
        <p:nvSpPr>
          <p:cNvPr id="36" name="Rectángulo: esquinas redondeadas 35">
            <a:extLst>
              <a:ext uri="{FF2B5EF4-FFF2-40B4-BE49-F238E27FC236}">
                <a16:creationId xmlns:a16="http://schemas.microsoft.com/office/drawing/2014/main" id="{D1C61D09-7E96-4BC9-A1E6-42F40DE2892D}"/>
              </a:ext>
            </a:extLst>
          </p:cNvPr>
          <p:cNvSpPr/>
          <p:nvPr/>
        </p:nvSpPr>
        <p:spPr>
          <a:xfrm>
            <a:off x="2476499" y="3469945"/>
            <a:ext cx="4124325" cy="574255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200" dirty="0">
                <a:latin typeface="Impact" panose="020B0806030902050204" pitchFamily="34" charset="0"/>
              </a:rPr>
              <a:t>Químico </a:t>
            </a:r>
          </a:p>
        </p:txBody>
      </p:sp>
      <p:sp>
        <p:nvSpPr>
          <p:cNvPr id="38" name="Rectángulo: esquinas redondeadas 37">
            <a:extLst>
              <a:ext uri="{FF2B5EF4-FFF2-40B4-BE49-F238E27FC236}">
                <a16:creationId xmlns:a16="http://schemas.microsoft.com/office/drawing/2014/main" id="{B783ED23-5415-4A2A-807D-DEFB7497EA84}"/>
              </a:ext>
            </a:extLst>
          </p:cNvPr>
          <p:cNvSpPr/>
          <p:nvPr/>
        </p:nvSpPr>
        <p:spPr>
          <a:xfrm>
            <a:off x="2466975" y="4474055"/>
            <a:ext cx="4133850" cy="574255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200" dirty="0">
                <a:latin typeface="Impact" panose="020B0806030902050204" pitchFamily="34" charset="0"/>
              </a:rPr>
              <a:t>Etiológico /biológico  </a:t>
            </a:r>
          </a:p>
        </p:txBody>
      </p:sp>
      <p:sp>
        <p:nvSpPr>
          <p:cNvPr id="40" name="Rectángulo: esquinas redondeadas 39">
            <a:extLst>
              <a:ext uri="{FF2B5EF4-FFF2-40B4-BE49-F238E27FC236}">
                <a16:creationId xmlns:a16="http://schemas.microsoft.com/office/drawing/2014/main" id="{9519F293-8F4C-4153-B8C0-119D37D55C65}"/>
              </a:ext>
            </a:extLst>
          </p:cNvPr>
          <p:cNvSpPr/>
          <p:nvPr/>
        </p:nvSpPr>
        <p:spPr>
          <a:xfrm>
            <a:off x="2476499" y="5452147"/>
            <a:ext cx="4124325" cy="574255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200" dirty="0">
                <a:latin typeface="Impact" panose="020B0806030902050204" pitchFamily="34" charset="0"/>
              </a:rPr>
              <a:t>Mecánicos  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AB882436-9EF3-438C-894F-26B8B21160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8966" y="163955"/>
            <a:ext cx="8489268" cy="6050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7326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9" grpId="0" animBg="1"/>
      <p:bldP spid="21" grpId="0" animBg="1"/>
      <p:bldP spid="23" grpId="0" animBg="1"/>
      <p:bldP spid="25" grpId="0" animBg="1"/>
      <p:bldP spid="27" grpId="0" animBg="1"/>
      <p:bldP spid="28" grpId="0" animBg="1"/>
      <p:bldP spid="32" grpId="0" animBg="1"/>
      <p:bldP spid="34" grpId="0" animBg="1"/>
      <p:bldP spid="36" grpId="0" animBg="1"/>
      <p:bldP spid="38" grpId="0" animBg="1"/>
      <p:bldP spid="4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Diagrama 8">
            <a:extLst>
              <a:ext uri="{FF2B5EF4-FFF2-40B4-BE49-F238E27FC236}">
                <a16:creationId xmlns:a16="http://schemas.microsoft.com/office/drawing/2014/main" id="{E14E4DF3-21A9-490A-B7CD-B796097E05C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53425251"/>
              </p:ext>
            </p:extLst>
          </p:nvPr>
        </p:nvGraphicFramePr>
        <p:xfrm>
          <a:off x="5253502" y="142891"/>
          <a:ext cx="5761501" cy="59765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2" name="CuadroTexto 21">
            <a:extLst>
              <a:ext uri="{FF2B5EF4-FFF2-40B4-BE49-F238E27FC236}">
                <a16:creationId xmlns:a16="http://schemas.microsoft.com/office/drawing/2014/main" id="{013B9B24-5B7C-4F9E-AB3A-A5E5DE073890}"/>
              </a:ext>
            </a:extLst>
          </p:cNvPr>
          <p:cNvSpPr txBox="1"/>
          <p:nvPr/>
        </p:nvSpPr>
        <p:spPr>
          <a:xfrm>
            <a:off x="759655" y="2207243"/>
            <a:ext cx="322150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4800" dirty="0">
                <a:latin typeface="Berlin Sans FB" panose="020E0602020502020306" pitchFamily="34" charset="0"/>
              </a:rPr>
              <a:t>Seis tipos de liberación </a:t>
            </a:r>
          </a:p>
        </p:txBody>
      </p:sp>
      <p:sp>
        <p:nvSpPr>
          <p:cNvPr id="23" name="Diagrama de flujo: terminador 22">
            <a:extLst>
              <a:ext uri="{FF2B5EF4-FFF2-40B4-BE49-F238E27FC236}">
                <a16:creationId xmlns:a16="http://schemas.microsoft.com/office/drawing/2014/main" id="{F53256E6-6A61-4C19-BB29-1DFBBD07A8CD}"/>
              </a:ext>
            </a:extLst>
          </p:cNvPr>
          <p:cNvSpPr/>
          <p:nvPr/>
        </p:nvSpPr>
        <p:spPr>
          <a:xfrm>
            <a:off x="1269220" y="629973"/>
            <a:ext cx="3348110" cy="1069144"/>
          </a:xfrm>
          <a:prstGeom prst="flowChartTerminator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8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Liberación de energía </a:t>
            </a:r>
          </a:p>
        </p:txBody>
      </p:sp>
    </p:spTree>
    <p:extLst>
      <p:ext uri="{BB962C8B-B14F-4D97-AF65-F5344CB8AC3E}">
        <p14:creationId xmlns:p14="http://schemas.microsoft.com/office/powerpoint/2010/main" val="3329156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E32447D0-1BDE-40EF-A169-592D72B758F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graphicEl>
                                              <a:dgm id="{E32447D0-1BDE-40EF-A169-592D72B758F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94CF716B-AD9D-475D-98BD-652319EA053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>
                                            <p:graphicEl>
                                              <a:dgm id="{94CF716B-AD9D-475D-98BD-652319EA053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DC6A7564-5CFB-4E4D-931F-7C079ED043B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>
                                            <p:graphicEl>
                                              <a:dgm id="{DC6A7564-5CFB-4E4D-931F-7C079ED043B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8102B885-7EEF-472B-B3BB-DAC6D2BFD6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>
                                            <p:graphicEl>
                                              <a:dgm id="{8102B885-7EEF-472B-B3BB-DAC6D2BFD6B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F290DA01-BB63-4158-95A8-ABE7D5824D0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">
                                            <p:graphicEl>
                                              <a:dgm id="{F290DA01-BB63-4158-95A8-ABE7D5824D0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0C37510C-79D9-44CC-8539-554C73D1980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">
                                            <p:graphicEl>
                                              <a:dgm id="{0C37510C-79D9-44CC-8539-554C73D1980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727A897B-FC12-4335-9B81-DB6E605ECA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">
                                            <p:graphicEl>
                                              <a:dgm id="{727A897B-FC12-4335-9B81-DB6E605ECAD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363248F4-FAAD-49CE-AE08-8B06403BEB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9">
                                            <p:graphicEl>
                                              <a:dgm id="{363248F4-FAAD-49CE-AE08-8B06403BEB0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8008CB93-5B3D-4980-9E62-9D4AE9051B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">
                                            <p:graphicEl>
                                              <a:dgm id="{8008CB93-5B3D-4980-9E62-9D4AE9051BA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443EE31A-7569-4CE0-B778-81C338991D9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">
                                            <p:graphicEl>
                                              <a:dgm id="{443EE31A-7569-4CE0-B778-81C338991D9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7210C5C4-CAC8-465F-8A9D-5DCE9C9171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9">
                                            <p:graphicEl>
                                              <a:dgm id="{7210C5C4-CAC8-465F-8A9D-5DCE9C91719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7F769CD9-9AC9-4D09-ABEA-89B82FC59A5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9">
                                            <p:graphicEl>
                                              <a:dgm id="{7F769CD9-9AC9-4D09-ABEA-89B82FC59A5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7A9E66C4-FB6B-4B39-8740-8D40EBD6982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9">
                                            <p:graphicEl>
                                              <a:dgm id="{7A9E66C4-FB6B-4B39-8740-8D40EBD6982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Sub>
          <a:bldDgm bld="one"/>
        </p:bldSub>
      </p:bldGraphic>
      <p:bldP spid="2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" name="Google Shape;829;p34"/>
          <p:cNvSpPr txBox="1"/>
          <p:nvPr/>
        </p:nvSpPr>
        <p:spPr>
          <a:xfrm>
            <a:off x="8402637" y="1062037"/>
            <a:ext cx="825500" cy="261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Open Sans SemiBold"/>
              <a:buNone/>
            </a:pPr>
            <a:r>
              <a:rPr lang="en-US" sz="1700" b="1" i="0" u="none" dirty="0">
                <a:solidFill>
                  <a:srgbClr val="FFFFFF"/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>TITLE A</a:t>
            </a:r>
            <a:endParaRPr dirty="0"/>
          </a:p>
        </p:txBody>
      </p:sp>
      <p:sp>
        <p:nvSpPr>
          <p:cNvPr id="830" name="Google Shape;830;p34"/>
          <p:cNvSpPr txBox="1"/>
          <p:nvPr/>
        </p:nvSpPr>
        <p:spPr>
          <a:xfrm>
            <a:off x="7432461" y="4345960"/>
            <a:ext cx="822325" cy="261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Open Sans SemiBold"/>
              <a:buNone/>
            </a:pPr>
            <a:r>
              <a:rPr lang="en-US" sz="1700" b="1" i="0" u="none" dirty="0">
                <a:solidFill>
                  <a:srgbClr val="FFFFFF"/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>TITLE C</a:t>
            </a:r>
            <a:endParaRPr dirty="0"/>
          </a:p>
        </p:txBody>
      </p:sp>
      <p:sp>
        <p:nvSpPr>
          <p:cNvPr id="831" name="Google Shape;831;p34"/>
          <p:cNvSpPr txBox="1"/>
          <p:nvPr/>
        </p:nvSpPr>
        <p:spPr>
          <a:xfrm>
            <a:off x="7429286" y="2701925"/>
            <a:ext cx="825500" cy="261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Open Sans SemiBold"/>
              <a:buNone/>
            </a:pPr>
            <a:r>
              <a:rPr lang="en-US" sz="1700" b="1" i="0" u="none" dirty="0">
                <a:solidFill>
                  <a:srgbClr val="FFFFFF"/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>TITLE B</a:t>
            </a:r>
            <a:endParaRPr dirty="0"/>
          </a:p>
        </p:txBody>
      </p:sp>
      <p:sp>
        <p:nvSpPr>
          <p:cNvPr id="832" name="Google Shape;832;p34"/>
          <p:cNvSpPr txBox="1"/>
          <p:nvPr/>
        </p:nvSpPr>
        <p:spPr>
          <a:xfrm>
            <a:off x="1555750" y="3063875"/>
            <a:ext cx="2635250" cy="661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Montserrat"/>
              <a:buNone/>
            </a:pPr>
            <a:endParaRPr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8F16E620-C4A0-434D-8F75-BBAECBAD9C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0733" y="2337124"/>
            <a:ext cx="3354033" cy="250892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7" name="Flowchart: Terminator 35650">
            <a:extLst>
              <a:ext uri="{FF2B5EF4-FFF2-40B4-BE49-F238E27FC236}">
                <a16:creationId xmlns:a16="http://schemas.microsoft.com/office/drawing/2014/main" id="{32693B8F-FD4F-497F-A58D-DBBD1C896362}"/>
              </a:ext>
            </a:extLst>
          </p:cNvPr>
          <p:cNvSpPr/>
          <p:nvPr/>
        </p:nvSpPr>
        <p:spPr>
          <a:xfrm>
            <a:off x="6474119" y="152930"/>
            <a:ext cx="4390784" cy="931297"/>
          </a:xfrm>
          <a:prstGeom prst="flowChartTerminator">
            <a:avLst/>
          </a:prstGeom>
          <a:solidFill>
            <a:schemeClr val="accent2"/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411">
            <a:extLst>
              <a:ext uri="{FF2B5EF4-FFF2-40B4-BE49-F238E27FC236}">
                <a16:creationId xmlns:a16="http://schemas.microsoft.com/office/drawing/2014/main" id="{3082B3BB-81E7-4BC3-9CAD-AC424655D06B}"/>
              </a:ext>
            </a:extLst>
          </p:cNvPr>
          <p:cNvSpPr/>
          <p:nvPr/>
        </p:nvSpPr>
        <p:spPr>
          <a:xfrm>
            <a:off x="6474119" y="1283437"/>
            <a:ext cx="4390784" cy="931297"/>
          </a:xfrm>
          <a:prstGeom prst="flowChartTerminator">
            <a:avLst/>
          </a:prstGeom>
          <a:solidFill>
            <a:schemeClr val="accent4"/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7412">
            <a:extLst>
              <a:ext uri="{FF2B5EF4-FFF2-40B4-BE49-F238E27FC236}">
                <a16:creationId xmlns:a16="http://schemas.microsoft.com/office/drawing/2014/main" id="{15656544-3840-42C4-8B58-BAD9170C43C0}"/>
              </a:ext>
            </a:extLst>
          </p:cNvPr>
          <p:cNvSpPr/>
          <p:nvPr/>
        </p:nvSpPr>
        <p:spPr>
          <a:xfrm>
            <a:off x="6474119" y="2477828"/>
            <a:ext cx="4390784" cy="931297"/>
          </a:xfrm>
          <a:prstGeom prst="flowChartTerminator">
            <a:avLst/>
          </a:prstGeom>
          <a:solidFill>
            <a:schemeClr val="accent5"/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7413">
            <a:extLst>
              <a:ext uri="{FF2B5EF4-FFF2-40B4-BE49-F238E27FC236}">
                <a16:creationId xmlns:a16="http://schemas.microsoft.com/office/drawing/2014/main" id="{419C100D-0B3D-4BBB-8891-8179FE5C0D18}"/>
              </a:ext>
            </a:extLst>
          </p:cNvPr>
          <p:cNvSpPr/>
          <p:nvPr/>
        </p:nvSpPr>
        <p:spPr>
          <a:xfrm>
            <a:off x="6583665" y="3613037"/>
            <a:ext cx="4390784" cy="931297"/>
          </a:xfrm>
          <a:prstGeom prst="flowChartTerminator">
            <a:avLst/>
          </a:prstGeom>
          <a:solidFill>
            <a:schemeClr val="accent6"/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17418">
            <a:extLst>
              <a:ext uri="{FF2B5EF4-FFF2-40B4-BE49-F238E27FC236}">
                <a16:creationId xmlns:a16="http://schemas.microsoft.com/office/drawing/2014/main" id="{15CF86F6-07C2-4D70-B9D8-A14BC345C52D}"/>
              </a:ext>
            </a:extLst>
          </p:cNvPr>
          <p:cNvSpPr txBox="1"/>
          <p:nvPr/>
        </p:nvSpPr>
        <p:spPr>
          <a:xfrm>
            <a:off x="6677353" y="236683"/>
            <a:ext cx="403082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400" dirty="0">
                <a:solidFill>
                  <a:schemeClr val="bg1"/>
                </a:solidFill>
                <a:latin typeface="Berlin Sans FB" panose="020E0602020502020306" pitchFamily="34" charset="0"/>
              </a:rPr>
              <a:t>Puede causar temperaturas extremas </a:t>
            </a:r>
          </a:p>
        </p:txBody>
      </p:sp>
      <p:sp>
        <p:nvSpPr>
          <p:cNvPr id="28" name="TextBox 17424">
            <a:extLst>
              <a:ext uri="{FF2B5EF4-FFF2-40B4-BE49-F238E27FC236}">
                <a16:creationId xmlns:a16="http://schemas.microsoft.com/office/drawing/2014/main" id="{2BBE7D0A-A55A-400A-AAB6-26CA24BB8550}"/>
              </a:ext>
            </a:extLst>
          </p:cNvPr>
          <p:cNvSpPr txBox="1"/>
          <p:nvPr/>
        </p:nvSpPr>
        <p:spPr>
          <a:xfrm>
            <a:off x="7030467" y="5312108"/>
            <a:ext cx="40308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Bebas Neue" panose="020B0606020202050201" pitchFamily="34" charset="0"/>
              </a:rPr>
              <a:t>Your text here</a:t>
            </a:r>
          </a:p>
        </p:txBody>
      </p:sp>
      <p:sp>
        <p:nvSpPr>
          <p:cNvPr id="29" name="Flowchart: Terminator 17413">
            <a:extLst>
              <a:ext uri="{FF2B5EF4-FFF2-40B4-BE49-F238E27FC236}">
                <a16:creationId xmlns:a16="http://schemas.microsoft.com/office/drawing/2014/main" id="{92E56966-404E-49BF-A0E5-F1D5FABE26E9}"/>
              </a:ext>
            </a:extLst>
          </p:cNvPr>
          <p:cNvSpPr/>
          <p:nvPr/>
        </p:nvSpPr>
        <p:spPr>
          <a:xfrm>
            <a:off x="6583665" y="4791705"/>
            <a:ext cx="4390784" cy="931297"/>
          </a:xfrm>
          <a:prstGeom prst="flowChartTerminator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17418">
            <a:extLst>
              <a:ext uri="{FF2B5EF4-FFF2-40B4-BE49-F238E27FC236}">
                <a16:creationId xmlns:a16="http://schemas.microsoft.com/office/drawing/2014/main" id="{973F2D3D-A3CE-4565-97C8-0E2CD34E5218}"/>
              </a:ext>
            </a:extLst>
          </p:cNvPr>
          <p:cNvSpPr txBox="1"/>
          <p:nvPr/>
        </p:nvSpPr>
        <p:spPr>
          <a:xfrm>
            <a:off x="6677352" y="1318293"/>
            <a:ext cx="403082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400" dirty="0">
                <a:solidFill>
                  <a:schemeClr val="bg1"/>
                </a:solidFill>
                <a:latin typeface="Berlin Sans FB" panose="020E0602020502020306" pitchFamily="34" charset="0"/>
              </a:rPr>
              <a:t>Incendio, explosiones que incluyan líquidos inflamables</a:t>
            </a:r>
          </a:p>
        </p:txBody>
      </p:sp>
      <p:sp>
        <p:nvSpPr>
          <p:cNvPr id="5" name="TextBox 17418">
            <a:extLst>
              <a:ext uri="{FF2B5EF4-FFF2-40B4-BE49-F238E27FC236}">
                <a16:creationId xmlns:a16="http://schemas.microsoft.com/office/drawing/2014/main" id="{6EC4567D-EA8D-4A4D-9163-046F096D0B8A}"/>
              </a:ext>
            </a:extLst>
          </p:cNvPr>
          <p:cNvSpPr txBox="1"/>
          <p:nvPr/>
        </p:nvSpPr>
        <p:spPr>
          <a:xfrm>
            <a:off x="6618132" y="2623917"/>
            <a:ext cx="40308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400" dirty="0">
                <a:solidFill>
                  <a:schemeClr val="bg1"/>
                </a:solidFill>
                <a:latin typeface="Berlin Sans FB" panose="020E0602020502020306" pitchFamily="34" charset="0"/>
              </a:rPr>
              <a:t>Factores ambientales </a:t>
            </a:r>
          </a:p>
        </p:txBody>
      </p:sp>
      <p:sp>
        <p:nvSpPr>
          <p:cNvPr id="6" name="TextBox 17418">
            <a:extLst>
              <a:ext uri="{FF2B5EF4-FFF2-40B4-BE49-F238E27FC236}">
                <a16:creationId xmlns:a16="http://schemas.microsoft.com/office/drawing/2014/main" id="{96A9108C-55C6-402A-8199-C681D5F03F19}"/>
              </a:ext>
            </a:extLst>
          </p:cNvPr>
          <p:cNvSpPr txBox="1"/>
          <p:nvPr/>
        </p:nvSpPr>
        <p:spPr>
          <a:xfrm>
            <a:off x="6747788" y="3681726"/>
            <a:ext cx="403082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400" dirty="0">
                <a:solidFill>
                  <a:schemeClr val="bg1"/>
                </a:solidFill>
                <a:latin typeface="Berlin Sans FB" panose="020E0602020502020306" pitchFamily="34" charset="0"/>
              </a:rPr>
              <a:t>Falta de calor (Líquidos criogénico)</a:t>
            </a:r>
          </a:p>
        </p:txBody>
      </p:sp>
      <p:sp>
        <p:nvSpPr>
          <p:cNvPr id="7" name="TextBox 17418">
            <a:extLst>
              <a:ext uri="{FF2B5EF4-FFF2-40B4-BE49-F238E27FC236}">
                <a16:creationId xmlns:a16="http://schemas.microsoft.com/office/drawing/2014/main" id="{E51E55ED-474C-4E96-90AF-59710E085EDC}"/>
              </a:ext>
            </a:extLst>
          </p:cNvPr>
          <p:cNvSpPr txBox="1"/>
          <p:nvPr/>
        </p:nvSpPr>
        <p:spPr>
          <a:xfrm>
            <a:off x="6747788" y="4948265"/>
            <a:ext cx="40308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400" dirty="0">
                <a:solidFill>
                  <a:schemeClr val="bg1"/>
                </a:solidFill>
                <a:latin typeface="Berlin Sans FB" panose="020E0602020502020306" pitchFamily="34" charset="0"/>
              </a:rPr>
              <a:t>Temperaturas atmosféricas </a:t>
            </a:r>
          </a:p>
        </p:txBody>
      </p:sp>
      <p:sp>
        <p:nvSpPr>
          <p:cNvPr id="8" name="Círculo: vacío 7">
            <a:extLst>
              <a:ext uri="{FF2B5EF4-FFF2-40B4-BE49-F238E27FC236}">
                <a16:creationId xmlns:a16="http://schemas.microsoft.com/office/drawing/2014/main" id="{641ACBEC-8EF4-43EB-AAEB-B28CF691D4EF}"/>
              </a:ext>
            </a:extLst>
          </p:cNvPr>
          <p:cNvSpPr/>
          <p:nvPr/>
        </p:nvSpPr>
        <p:spPr>
          <a:xfrm>
            <a:off x="1120276" y="1967472"/>
            <a:ext cx="3343438" cy="3289881"/>
          </a:xfrm>
          <a:prstGeom prst="donut">
            <a:avLst>
              <a:gd name="adj" fmla="val 15569"/>
            </a:avLst>
          </a:prstGeom>
          <a:solidFill>
            <a:srgbClr val="FCB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>
              <a:solidFill>
                <a:schemeClr val="tx1"/>
              </a:solidFill>
            </a:endParaRPr>
          </a:p>
        </p:txBody>
      </p:sp>
      <p:sp>
        <p:nvSpPr>
          <p:cNvPr id="9" name="Rectángulo: esquinas diagonales redondeadas 8">
            <a:extLst>
              <a:ext uri="{FF2B5EF4-FFF2-40B4-BE49-F238E27FC236}">
                <a16:creationId xmlns:a16="http://schemas.microsoft.com/office/drawing/2014/main" id="{8364E6A0-2A90-46E8-9FAE-C0CCF7776099}"/>
              </a:ext>
            </a:extLst>
          </p:cNvPr>
          <p:cNvSpPr/>
          <p:nvPr/>
        </p:nvSpPr>
        <p:spPr>
          <a:xfrm>
            <a:off x="1763685" y="569839"/>
            <a:ext cx="3596548" cy="736679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800" dirty="0"/>
              <a:t>CALOR (Térmico) </a:t>
            </a:r>
            <a:endParaRPr lang="es-C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20" grpId="0" animBg="1"/>
      <p:bldP spid="29" grpId="0" animBg="1"/>
      <p:bldP spid="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49AFB4BB-4760-4E1A-92DE-911E3EE055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3685" y="2742147"/>
            <a:ext cx="2381573" cy="1804786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9" name="Flowchart: Terminator 17412">
            <a:extLst>
              <a:ext uri="{FF2B5EF4-FFF2-40B4-BE49-F238E27FC236}">
                <a16:creationId xmlns:a16="http://schemas.microsoft.com/office/drawing/2014/main" id="{338DAA14-92BF-44A3-9AE6-0866EC298D12}"/>
              </a:ext>
            </a:extLst>
          </p:cNvPr>
          <p:cNvSpPr/>
          <p:nvPr/>
        </p:nvSpPr>
        <p:spPr>
          <a:xfrm>
            <a:off x="6057117" y="1424459"/>
            <a:ext cx="5086559" cy="1663848"/>
          </a:xfrm>
          <a:prstGeom prst="flowChartTerminator">
            <a:avLst/>
          </a:prstGeom>
          <a:solidFill>
            <a:schemeClr val="accent5"/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Terminator 17413">
            <a:extLst>
              <a:ext uri="{FF2B5EF4-FFF2-40B4-BE49-F238E27FC236}">
                <a16:creationId xmlns:a16="http://schemas.microsoft.com/office/drawing/2014/main" id="{CC69710D-D1DD-476B-A202-AB3E70C3244A}"/>
              </a:ext>
            </a:extLst>
          </p:cNvPr>
          <p:cNvSpPr/>
          <p:nvPr/>
        </p:nvSpPr>
        <p:spPr>
          <a:xfrm>
            <a:off x="6057117" y="3862953"/>
            <a:ext cx="5086559" cy="1663848"/>
          </a:xfrm>
          <a:prstGeom prst="flowChartTerminator">
            <a:avLst/>
          </a:prstGeom>
          <a:solidFill>
            <a:schemeClr val="accent6"/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7418">
            <a:extLst>
              <a:ext uri="{FF2B5EF4-FFF2-40B4-BE49-F238E27FC236}">
                <a16:creationId xmlns:a16="http://schemas.microsoft.com/office/drawing/2014/main" id="{8B13B78B-F6B1-4703-A4E6-2CD23E0E136B}"/>
              </a:ext>
            </a:extLst>
          </p:cNvPr>
          <p:cNvSpPr txBox="1"/>
          <p:nvPr/>
        </p:nvSpPr>
        <p:spPr>
          <a:xfrm>
            <a:off x="6258200" y="1656218"/>
            <a:ext cx="46695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400" dirty="0">
                <a:solidFill>
                  <a:schemeClr val="bg1"/>
                </a:solidFill>
                <a:latin typeface="Berlin Sans FB" panose="020E0602020502020306" pitchFamily="34" charset="0"/>
              </a:rPr>
              <a:t>Los respondedores pueden resultar heridos al volar o caer objetos Factores ambientales </a:t>
            </a:r>
          </a:p>
        </p:txBody>
      </p:sp>
      <p:sp>
        <p:nvSpPr>
          <p:cNvPr id="12" name="TextBox 17418">
            <a:extLst>
              <a:ext uri="{FF2B5EF4-FFF2-40B4-BE49-F238E27FC236}">
                <a16:creationId xmlns:a16="http://schemas.microsoft.com/office/drawing/2014/main" id="{009432A0-349B-411C-B8C3-7BF26A9F945D}"/>
              </a:ext>
            </a:extLst>
          </p:cNvPr>
          <p:cNvSpPr txBox="1"/>
          <p:nvPr/>
        </p:nvSpPr>
        <p:spPr>
          <a:xfrm>
            <a:off x="6366159" y="4094712"/>
            <a:ext cx="44536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400" dirty="0">
                <a:solidFill>
                  <a:schemeClr val="bg1"/>
                </a:solidFill>
                <a:latin typeface="Berlin Sans FB" panose="020E0602020502020306" pitchFamily="34" charset="0"/>
              </a:rPr>
              <a:t>Lesiones por fricción pueden causar abrasiones, ampollas, quemadura</a:t>
            </a:r>
          </a:p>
        </p:txBody>
      </p:sp>
      <p:sp>
        <p:nvSpPr>
          <p:cNvPr id="14" name="Rectángulo: esquinas diagonales redondeadas 13">
            <a:extLst>
              <a:ext uri="{FF2B5EF4-FFF2-40B4-BE49-F238E27FC236}">
                <a16:creationId xmlns:a16="http://schemas.microsoft.com/office/drawing/2014/main" id="{AD3052AF-9E61-4434-A600-4F4DD045EE78}"/>
              </a:ext>
            </a:extLst>
          </p:cNvPr>
          <p:cNvSpPr/>
          <p:nvPr/>
        </p:nvSpPr>
        <p:spPr>
          <a:xfrm>
            <a:off x="1763685" y="569839"/>
            <a:ext cx="3596548" cy="736679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800" dirty="0"/>
              <a:t>Energía mecánica 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691634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lowchart: Terminator 17412">
            <a:extLst>
              <a:ext uri="{FF2B5EF4-FFF2-40B4-BE49-F238E27FC236}">
                <a16:creationId xmlns:a16="http://schemas.microsoft.com/office/drawing/2014/main" id="{338DAA14-92BF-44A3-9AE6-0866EC298D12}"/>
              </a:ext>
            </a:extLst>
          </p:cNvPr>
          <p:cNvSpPr/>
          <p:nvPr/>
        </p:nvSpPr>
        <p:spPr>
          <a:xfrm>
            <a:off x="6057117" y="1424459"/>
            <a:ext cx="5086559" cy="1663848"/>
          </a:xfrm>
          <a:prstGeom prst="flowChartTerminator">
            <a:avLst/>
          </a:prstGeom>
          <a:solidFill>
            <a:schemeClr val="accent5"/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Terminator 17413">
            <a:extLst>
              <a:ext uri="{FF2B5EF4-FFF2-40B4-BE49-F238E27FC236}">
                <a16:creationId xmlns:a16="http://schemas.microsoft.com/office/drawing/2014/main" id="{CC69710D-D1DD-476B-A202-AB3E70C3244A}"/>
              </a:ext>
            </a:extLst>
          </p:cNvPr>
          <p:cNvSpPr/>
          <p:nvPr/>
        </p:nvSpPr>
        <p:spPr>
          <a:xfrm>
            <a:off x="6057117" y="3862953"/>
            <a:ext cx="5086559" cy="1663848"/>
          </a:xfrm>
          <a:prstGeom prst="flowChartTerminator">
            <a:avLst/>
          </a:prstGeom>
          <a:solidFill>
            <a:schemeClr val="accent6"/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7418">
            <a:extLst>
              <a:ext uri="{FF2B5EF4-FFF2-40B4-BE49-F238E27FC236}">
                <a16:creationId xmlns:a16="http://schemas.microsoft.com/office/drawing/2014/main" id="{8B13B78B-F6B1-4703-A4E6-2CD23E0E136B}"/>
              </a:ext>
            </a:extLst>
          </p:cNvPr>
          <p:cNvSpPr txBox="1"/>
          <p:nvPr/>
        </p:nvSpPr>
        <p:spPr>
          <a:xfrm>
            <a:off x="6258200" y="1656218"/>
            <a:ext cx="46695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400" dirty="0">
                <a:solidFill>
                  <a:schemeClr val="bg1"/>
                </a:solidFill>
                <a:latin typeface="Berlin Sans FB" panose="020E0602020502020306" pitchFamily="34" charset="0"/>
              </a:rPr>
              <a:t>Materiales almacenado bajo presión pueden liberarse violentamente </a:t>
            </a:r>
          </a:p>
        </p:txBody>
      </p:sp>
      <p:sp>
        <p:nvSpPr>
          <p:cNvPr id="12" name="TextBox 17418">
            <a:extLst>
              <a:ext uri="{FF2B5EF4-FFF2-40B4-BE49-F238E27FC236}">
                <a16:creationId xmlns:a16="http://schemas.microsoft.com/office/drawing/2014/main" id="{009432A0-349B-411C-B8C3-7BF26A9F945D}"/>
              </a:ext>
            </a:extLst>
          </p:cNvPr>
          <p:cNvSpPr txBox="1"/>
          <p:nvPr/>
        </p:nvSpPr>
        <p:spPr>
          <a:xfrm>
            <a:off x="6366159" y="4094712"/>
            <a:ext cx="44536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400" dirty="0">
                <a:solidFill>
                  <a:schemeClr val="bg1"/>
                </a:solidFill>
                <a:latin typeface="Berlin Sans FB" panose="020E0602020502020306" pitchFamily="34" charset="0"/>
              </a:rPr>
              <a:t>Cuando se liberan los materiales se expanden rápidamente, extendiendo los peligros químicos </a:t>
            </a:r>
          </a:p>
        </p:txBody>
      </p:sp>
      <p:sp>
        <p:nvSpPr>
          <p:cNvPr id="14" name="Rectángulo: esquinas diagonales redondeadas 13">
            <a:extLst>
              <a:ext uri="{FF2B5EF4-FFF2-40B4-BE49-F238E27FC236}">
                <a16:creationId xmlns:a16="http://schemas.microsoft.com/office/drawing/2014/main" id="{AD3052AF-9E61-4434-A600-4F4DD045EE78}"/>
              </a:ext>
            </a:extLst>
          </p:cNvPr>
          <p:cNvSpPr/>
          <p:nvPr/>
        </p:nvSpPr>
        <p:spPr>
          <a:xfrm>
            <a:off x="1763685" y="569839"/>
            <a:ext cx="3596548" cy="736679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800" dirty="0"/>
              <a:t>Presión </a:t>
            </a:r>
            <a:endParaRPr lang="es-CL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70F1E482-D40B-495A-ABD9-AD6EB84E1D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5891" y="2621582"/>
            <a:ext cx="2243702" cy="17732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760248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7FCBA9-E1EB-4B50-9A36-997EFC021F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kern="1200" dirty="0"/>
              <a:t>OBJETIVO </a:t>
            </a:r>
            <a:r>
              <a:rPr lang="en-US" dirty="0"/>
              <a:t>N</a:t>
            </a:r>
            <a:r>
              <a:rPr lang="en-US" kern="1200" dirty="0"/>
              <a:t>° 3</a:t>
            </a:r>
          </a:p>
        </p:txBody>
      </p:sp>
      <p:pic>
        <p:nvPicPr>
          <p:cNvPr id="2050" name="Picture 2" descr="CDC - Publicaciones de NIOSH - Efectos de las sustancias químicas ...">
            <a:extLst>
              <a:ext uri="{FF2B5EF4-FFF2-40B4-BE49-F238E27FC236}">
                <a16:creationId xmlns:a16="http://schemas.microsoft.com/office/drawing/2014/main" id="{823450B3-EF38-417F-970E-8A3A39FD0DB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 bwMode="auto">
          <a:xfrm>
            <a:off x="609600" y="1417638"/>
            <a:ext cx="5384800" cy="4525963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CB014E4-579B-437D-9991-A1F694DD13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10142" y="2393044"/>
            <a:ext cx="5384800" cy="2071911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fontScale="92500" lnSpcReduction="10000"/>
          </a:bodyPr>
          <a:lstStyle/>
          <a:p>
            <a:pPr marL="0" indent="0" algn="ctr">
              <a:buNone/>
            </a:pPr>
            <a:endParaRPr lang="en-US" b="1" kern="1200" dirty="0"/>
          </a:p>
          <a:p>
            <a:pPr marL="0" indent="0" algn="ctr">
              <a:buNone/>
            </a:pPr>
            <a:r>
              <a:rPr lang="es-CL" sz="2600" b="1" kern="1200" dirty="0">
                <a:latin typeface="Candara" panose="020E0502030303020204" pitchFamily="34" charset="0"/>
                <a:cs typeface="Angsana New" panose="020B0502040204020203" pitchFamily="18" charset="-34"/>
              </a:rPr>
              <a:t>Reconocer las maneras en que los materiales peligroso dañan a las personas.</a:t>
            </a:r>
          </a:p>
          <a:p>
            <a:pPr marL="0" indent="0" algn="ctr">
              <a:buNone/>
            </a:pPr>
            <a:endParaRPr lang="es-CL" b="1" kern="1200" dirty="0"/>
          </a:p>
          <a:p>
            <a:pPr marL="0" indent="0" algn="r">
              <a:buNone/>
            </a:pPr>
            <a:r>
              <a:rPr lang="en-US" b="1" dirty="0"/>
              <a:t>NFPA 1072,4.2.1</a:t>
            </a:r>
            <a:endParaRPr lang="en-US" b="1" kern="1200" dirty="0"/>
          </a:p>
        </p:txBody>
      </p:sp>
    </p:spTree>
    <p:extLst>
      <p:ext uri="{BB962C8B-B14F-4D97-AF65-F5344CB8AC3E}">
        <p14:creationId xmlns:p14="http://schemas.microsoft.com/office/powerpoint/2010/main" val="711370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lowchart: Terminator 17412">
            <a:extLst>
              <a:ext uri="{FF2B5EF4-FFF2-40B4-BE49-F238E27FC236}">
                <a16:creationId xmlns:a16="http://schemas.microsoft.com/office/drawing/2014/main" id="{338DAA14-92BF-44A3-9AE6-0866EC298D12}"/>
              </a:ext>
            </a:extLst>
          </p:cNvPr>
          <p:cNvSpPr/>
          <p:nvPr/>
        </p:nvSpPr>
        <p:spPr>
          <a:xfrm>
            <a:off x="6057117" y="1424459"/>
            <a:ext cx="5086559" cy="946782"/>
          </a:xfrm>
          <a:prstGeom prst="flowChartTerminator">
            <a:avLst/>
          </a:prstGeom>
          <a:solidFill>
            <a:schemeClr val="accent5"/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Terminator 17413">
            <a:extLst>
              <a:ext uri="{FF2B5EF4-FFF2-40B4-BE49-F238E27FC236}">
                <a16:creationId xmlns:a16="http://schemas.microsoft.com/office/drawing/2014/main" id="{CC69710D-D1DD-476B-A202-AB3E70C3244A}"/>
              </a:ext>
            </a:extLst>
          </p:cNvPr>
          <p:cNvSpPr/>
          <p:nvPr/>
        </p:nvSpPr>
        <p:spPr>
          <a:xfrm>
            <a:off x="6096000" y="2763288"/>
            <a:ext cx="5086559" cy="946782"/>
          </a:xfrm>
          <a:prstGeom prst="flowChartTerminator">
            <a:avLst/>
          </a:prstGeom>
          <a:solidFill>
            <a:schemeClr val="accent6"/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7418">
            <a:extLst>
              <a:ext uri="{FF2B5EF4-FFF2-40B4-BE49-F238E27FC236}">
                <a16:creationId xmlns:a16="http://schemas.microsoft.com/office/drawing/2014/main" id="{8B13B78B-F6B1-4703-A4E6-2CD23E0E136B}"/>
              </a:ext>
            </a:extLst>
          </p:cNvPr>
          <p:cNvSpPr txBox="1"/>
          <p:nvPr/>
        </p:nvSpPr>
        <p:spPr>
          <a:xfrm>
            <a:off x="6258200" y="1656218"/>
            <a:ext cx="46695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400" dirty="0">
                <a:solidFill>
                  <a:schemeClr val="bg1"/>
                </a:solidFill>
                <a:latin typeface="Berlin Sans FB" panose="020E0602020502020306" pitchFamily="34" charset="0"/>
              </a:rPr>
              <a:t>Utilidad </a:t>
            </a:r>
          </a:p>
        </p:txBody>
      </p:sp>
      <p:sp>
        <p:nvSpPr>
          <p:cNvPr id="12" name="TextBox 17418">
            <a:extLst>
              <a:ext uri="{FF2B5EF4-FFF2-40B4-BE49-F238E27FC236}">
                <a16:creationId xmlns:a16="http://schemas.microsoft.com/office/drawing/2014/main" id="{009432A0-349B-411C-B8C3-7BF26A9F945D}"/>
              </a:ext>
            </a:extLst>
          </p:cNvPr>
          <p:cNvSpPr txBox="1"/>
          <p:nvPr/>
        </p:nvSpPr>
        <p:spPr>
          <a:xfrm>
            <a:off x="6474118" y="2995047"/>
            <a:ext cx="44536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400" dirty="0">
                <a:solidFill>
                  <a:schemeClr val="bg1"/>
                </a:solidFill>
                <a:latin typeface="Berlin Sans FB" panose="020E0602020502020306" pitchFamily="34" charset="0"/>
              </a:rPr>
              <a:t>Contenedores energizados </a:t>
            </a:r>
          </a:p>
        </p:txBody>
      </p:sp>
      <p:sp>
        <p:nvSpPr>
          <p:cNvPr id="14" name="Rectángulo: esquinas diagonales redondeadas 13">
            <a:extLst>
              <a:ext uri="{FF2B5EF4-FFF2-40B4-BE49-F238E27FC236}">
                <a16:creationId xmlns:a16="http://schemas.microsoft.com/office/drawing/2014/main" id="{AD3052AF-9E61-4434-A600-4F4DD045EE78}"/>
              </a:ext>
            </a:extLst>
          </p:cNvPr>
          <p:cNvSpPr/>
          <p:nvPr/>
        </p:nvSpPr>
        <p:spPr>
          <a:xfrm>
            <a:off x="1763685" y="569839"/>
            <a:ext cx="3596548" cy="736679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800" dirty="0"/>
              <a:t>Electricidad  </a:t>
            </a:r>
            <a:endParaRPr lang="es-CL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41540F8F-4702-40C0-9996-58B71A65D2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2125" y="2654919"/>
            <a:ext cx="2285505" cy="1663848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sp>
        <p:nvSpPr>
          <p:cNvPr id="13" name="Flowchart: Terminator 17413">
            <a:extLst>
              <a:ext uri="{FF2B5EF4-FFF2-40B4-BE49-F238E27FC236}">
                <a16:creationId xmlns:a16="http://schemas.microsoft.com/office/drawing/2014/main" id="{058A4440-19E7-4BA4-9B46-3931C5B62AD8}"/>
              </a:ext>
            </a:extLst>
          </p:cNvPr>
          <p:cNvSpPr/>
          <p:nvPr/>
        </p:nvSpPr>
        <p:spPr>
          <a:xfrm>
            <a:off x="6096000" y="4102117"/>
            <a:ext cx="5086559" cy="946782"/>
          </a:xfrm>
          <a:prstGeom prst="flowChartTerminator">
            <a:avLst/>
          </a:prstGeom>
          <a:solidFill>
            <a:schemeClr val="tx2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7418">
            <a:extLst>
              <a:ext uri="{FF2B5EF4-FFF2-40B4-BE49-F238E27FC236}">
                <a16:creationId xmlns:a16="http://schemas.microsoft.com/office/drawing/2014/main" id="{38984488-AD6E-419E-A8BF-5466413C9D6F}"/>
              </a:ext>
            </a:extLst>
          </p:cNvPr>
          <p:cNvSpPr txBox="1"/>
          <p:nvPr/>
        </p:nvSpPr>
        <p:spPr>
          <a:xfrm>
            <a:off x="6474118" y="4333876"/>
            <a:ext cx="4453640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L" sz="2400" dirty="0">
                <a:solidFill>
                  <a:schemeClr val="bg1"/>
                </a:solidFill>
                <a:latin typeface="Berlin Sans FB" panose="020E0602020502020306" pitchFamily="34" charset="0"/>
              </a:rPr>
              <a:t>Equipos eléctricos  </a:t>
            </a:r>
          </a:p>
        </p:txBody>
      </p:sp>
    </p:spTree>
    <p:extLst>
      <p:ext uri="{BB962C8B-B14F-4D97-AF65-F5344CB8AC3E}">
        <p14:creationId xmlns:p14="http://schemas.microsoft.com/office/powerpoint/2010/main" val="2476619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3" grpId="0" animBg="1"/>
      <p:bldP spid="1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lowchart: Terminator 17412">
            <a:extLst>
              <a:ext uri="{FF2B5EF4-FFF2-40B4-BE49-F238E27FC236}">
                <a16:creationId xmlns:a16="http://schemas.microsoft.com/office/drawing/2014/main" id="{338DAA14-92BF-44A3-9AE6-0866EC298D12}"/>
              </a:ext>
            </a:extLst>
          </p:cNvPr>
          <p:cNvSpPr/>
          <p:nvPr/>
        </p:nvSpPr>
        <p:spPr>
          <a:xfrm>
            <a:off x="6057117" y="1424459"/>
            <a:ext cx="5086559" cy="946782"/>
          </a:xfrm>
          <a:prstGeom prst="flowChartTerminator">
            <a:avLst/>
          </a:prstGeom>
          <a:solidFill>
            <a:schemeClr val="accent5"/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Terminator 17413">
            <a:extLst>
              <a:ext uri="{FF2B5EF4-FFF2-40B4-BE49-F238E27FC236}">
                <a16:creationId xmlns:a16="http://schemas.microsoft.com/office/drawing/2014/main" id="{CC69710D-D1DD-476B-A202-AB3E70C3244A}"/>
              </a:ext>
            </a:extLst>
          </p:cNvPr>
          <p:cNvSpPr/>
          <p:nvPr/>
        </p:nvSpPr>
        <p:spPr>
          <a:xfrm>
            <a:off x="6096000" y="2763288"/>
            <a:ext cx="5086559" cy="946782"/>
          </a:xfrm>
          <a:prstGeom prst="flowChartTerminator">
            <a:avLst/>
          </a:prstGeom>
          <a:solidFill>
            <a:schemeClr val="accent6"/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7418">
            <a:extLst>
              <a:ext uri="{FF2B5EF4-FFF2-40B4-BE49-F238E27FC236}">
                <a16:creationId xmlns:a16="http://schemas.microsoft.com/office/drawing/2014/main" id="{8B13B78B-F6B1-4703-A4E6-2CD23E0E136B}"/>
              </a:ext>
            </a:extLst>
          </p:cNvPr>
          <p:cNvSpPr txBox="1"/>
          <p:nvPr/>
        </p:nvSpPr>
        <p:spPr>
          <a:xfrm>
            <a:off x="6258200" y="1656218"/>
            <a:ext cx="46695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400" dirty="0">
                <a:solidFill>
                  <a:schemeClr val="bg1"/>
                </a:solidFill>
                <a:latin typeface="Berlin Sans FB" panose="020E0602020502020306" pitchFamily="34" charset="0"/>
              </a:rPr>
              <a:t>Reaccionan violentamente </a:t>
            </a:r>
          </a:p>
        </p:txBody>
      </p:sp>
      <p:sp>
        <p:nvSpPr>
          <p:cNvPr id="12" name="TextBox 17418">
            <a:extLst>
              <a:ext uri="{FF2B5EF4-FFF2-40B4-BE49-F238E27FC236}">
                <a16:creationId xmlns:a16="http://schemas.microsoft.com/office/drawing/2014/main" id="{009432A0-349B-411C-B8C3-7BF26A9F945D}"/>
              </a:ext>
            </a:extLst>
          </p:cNvPr>
          <p:cNvSpPr txBox="1"/>
          <p:nvPr/>
        </p:nvSpPr>
        <p:spPr>
          <a:xfrm>
            <a:off x="6474118" y="2817081"/>
            <a:ext cx="44536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400" dirty="0">
                <a:solidFill>
                  <a:schemeClr val="bg1"/>
                </a:solidFill>
                <a:latin typeface="Berlin Sans FB" panose="020E0602020502020306" pitchFamily="34" charset="0"/>
              </a:rPr>
              <a:t>No todas las reacciones producen llama o explosiones</a:t>
            </a:r>
          </a:p>
        </p:txBody>
      </p:sp>
      <p:sp>
        <p:nvSpPr>
          <p:cNvPr id="14" name="Rectángulo: esquinas diagonales redondeadas 13">
            <a:extLst>
              <a:ext uri="{FF2B5EF4-FFF2-40B4-BE49-F238E27FC236}">
                <a16:creationId xmlns:a16="http://schemas.microsoft.com/office/drawing/2014/main" id="{AD3052AF-9E61-4434-A600-4F4DD045EE78}"/>
              </a:ext>
            </a:extLst>
          </p:cNvPr>
          <p:cNvSpPr/>
          <p:nvPr/>
        </p:nvSpPr>
        <p:spPr>
          <a:xfrm>
            <a:off x="1763685" y="569839"/>
            <a:ext cx="3596548" cy="736679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800" dirty="0"/>
              <a:t>Químico   </a:t>
            </a:r>
            <a:endParaRPr lang="es-CL" dirty="0"/>
          </a:p>
        </p:txBody>
      </p:sp>
      <p:sp>
        <p:nvSpPr>
          <p:cNvPr id="13" name="Flowchart: Terminator 17413">
            <a:extLst>
              <a:ext uri="{FF2B5EF4-FFF2-40B4-BE49-F238E27FC236}">
                <a16:creationId xmlns:a16="http://schemas.microsoft.com/office/drawing/2014/main" id="{058A4440-19E7-4BA4-9B46-3931C5B62AD8}"/>
              </a:ext>
            </a:extLst>
          </p:cNvPr>
          <p:cNvSpPr/>
          <p:nvPr/>
        </p:nvSpPr>
        <p:spPr>
          <a:xfrm>
            <a:off x="6096000" y="4102117"/>
            <a:ext cx="5217763" cy="2143700"/>
          </a:xfrm>
          <a:prstGeom prst="flowChartTerminator">
            <a:avLst/>
          </a:prstGeom>
          <a:solidFill>
            <a:schemeClr val="tx2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L" sz="2400" dirty="0">
                <a:solidFill>
                  <a:schemeClr val="bg1"/>
                </a:solidFill>
                <a:latin typeface="Berlin Sans FB" panose="020E0602020502020306" pitchFamily="34" charset="0"/>
              </a:rPr>
              <a:t>Algunas reacciones: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CL" sz="2400" dirty="0">
                <a:solidFill>
                  <a:schemeClr val="bg1"/>
                </a:solidFill>
                <a:latin typeface="Berlin Sans FB" panose="020E0602020502020306" pitchFamily="34" charset="0"/>
              </a:rPr>
              <a:t>Liberan calor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CL" sz="2400" dirty="0">
                <a:solidFill>
                  <a:schemeClr val="bg1"/>
                </a:solidFill>
                <a:latin typeface="Berlin Sans FB" panose="020E0602020502020306" pitchFamily="34" charset="0"/>
              </a:rPr>
              <a:t>Usan calor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CL" sz="2400" dirty="0">
                <a:solidFill>
                  <a:schemeClr val="bg1"/>
                </a:solidFill>
                <a:latin typeface="Berlin Sans FB" panose="020E0602020502020306" pitchFamily="34" charset="0"/>
              </a:rPr>
              <a:t>Crean nuevos materiales </a:t>
            </a:r>
            <a:endParaRPr lang="es-CL" dirty="0">
              <a:solidFill>
                <a:schemeClr val="bg1"/>
              </a:solidFill>
              <a:latin typeface="Berlin Sans FB" panose="020E0602020502020306" pitchFamily="34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2116CBE8-519D-48C2-A8CD-4A482D01DC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6297" y="2763288"/>
            <a:ext cx="2036251" cy="1535269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1236114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/>
      <p:bldP spid="12" grpId="0"/>
      <p:bldP spid="13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lowchart: Terminator 17412">
            <a:extLst>
              <a:ext uri="{FF2B5EF4-FFF2-40B4-BE49-F238E27FC236}">
                <a16:creationId xmlns:a16="http://schemas.microsoft.com/office/drawing/2014/main" id="{338DAA14-92BF-44A3-9AE6-0866EC298D12}"/>
              </a:ext>
            </a:extLst>
          </p:cNvPr>
          <p:cNvSpPr/>
          <p:nvPr/>
        </p:nvSpPr>
        <p:spPr>
          <a:xfrm>
            <a:off x="6030397" y="1938785"/>
            <a:ext cx="5086559" cy="1511817"/>
          </a:xfrm>
          <a:prstGeom prst="flowChartTerminator">
            <a:avLst/>
          </a:prstGeom>
          <a:solidFill>
            <a:schemeClr val="accent5"/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7418">
            <a:extLst>
              <a:ext uri="{FF2B5EF4-FFF2-40B4-BE49-F238E27FC236}">
                <a16:creationId xmlns:a16="http://schemas.microsoft.com/office/drawing/2014/main" id="{8B13B78B-F6B1-4703-A4E6-2CD23E0E136B}"/>
              </a:ext>
            </a:extLst>
          </p:cNvPr>
          <p:cNvSpPr txBox="1"/>
          <p:nvPr/>
        </p:nvSpPr>
        <p:spPr>
          <a:xfrm>
            <a:off x="6304499" y="2094528"/>
            <a:ext cx="46695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400" dirty="0">
                <a:solidFill>
                  <a:schemeClr val="bg1"/>
                </a:solidFill>
                <a:latin typeface="Berlin Sans FB" panose="020E0602020502020306" pitchFamily="34" charset="0"/>
              </a:rPr>
              <a:t>Potencial explosión en centros médicos, alguna operación industrial.</a:t>
            </a:r>
          </a:p>
        </p:txBody>
      </p:sp>
      <p:sp>
        <p:nvSpPr>
          <p:cNvPr id="14" name="Rectángulo: esquinas diagonales redondeadas 13">
            <a:extLst>
              <a:ext uri="{FF2B5EF4-FFF2-40B4-BE49-F238E27FC236}">
                <a16:creationId xmlns:a16="http://schemas.microsoft.com/office/drawing/2014/main" id="{AD3052AF-9E61-4434-A600-4F4DD045EE78}"/>
              </a:ext>
            </a:extLst>
          </p:cNvPr>
          <p:cNvSpPr/>
          <p:nvPr/>
        </p:nvSpPr>
        <p:spPr>
          <a:xfrm>
            <a:off x="1763685" y="569839"/>
            <a:ext cx="3596548" cy="736679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800" dirty="0"/>
              <a:t>Radiación    </a:t>
            </a:r>
            <a:endParaRPr lang="es-CL" dirty="0"/>
          </a:p>
        </p:txBody>
      </p:sp>
      <p:sp>
        <p:nvSpPr>
          <p:cNvPr id="13" name="Flowchart: Terminator 17413">
            <a:extLst>
              <a:ext uri="{FF2B5EF4-FFF2-40B4-BE49-F238E27FC236}">
                <a16:creationId xmlns:a16="http://schemas.microsoft.com/office/drawing/2014/main" id="{058A4440-19E7-4BA4-9B46-3931C5B62AD8}"/>
              </a:ext>
            </a:extLst>
          </p:cNvPr>
          <p:cNvSpPr/>
          <p:nvPr/>
        </p:nvSpPr>
        <p:spPr>
          <a:xfrm>
            <a:off x="6030397" y="4367227"/>
            <a:ext cx="5217763" cy="984510"/>
          </a:xfrm>
          <a:prstGeom prst="flowChartTerminator">
            <a:avLst/>
          </a:prstGeom>
          <a:solidFill>
            <a:schemeClr val="tx2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2CF0B7D7-73B0-4384-B60D-B279CCD8A5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3685" y="2543175"/>
            <a:ext cx="2061827" cy="155894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TextBox 17418">
            <a:extLst>
              <a:ext uri="{FF2B5EF4-FFF2-40B4-BE49-F238E27FC236}">
                <a16:creationId xmlns:a16="http://schemas.microsoft.com/office/drawing/2014/main" id="{84790292-AB61-4D60-B0BB-FFB6D884A14E}"/>
              </a:ext>
            </a:extLst>
          </p:cNvPr>
          <p:cNvSpPr txBox="1"/>
          <p:nvPr/>
        </p:nvSpPr>
        <p:spPr>
          <a:xfrm>
            <a:off x="6447398" y="4628649"/>
            <a:ext cx="46695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400" dirty="0">
                <a:solidFill>
                  <a:schemeClr val="bg1"/>
                </a:solidFill>
                <a:latin typeface="Berlin Sans FB" panose="020E0602020502020306" pitchFamily="34" charset="0"/>
              </a:rPr>
              <a:t>Ataques terroristas </a:t>
            </a:r>
          </a:p>
        </p:txBody>
      </p:sp>
    </p:spTree>
    <p:extLst>
      <p:ext uri="{BB962C8B-B14F-4D97-AF65-F5344CB8AC3E}">
        <p14:creationId xmlns:p14="http://schemas.microsoft.com/office/powerpoint/2010/main" val="3212669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3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" name="Google Shape;829;p34"/>
          <p:cNvSpPr txBox="1"/>
          <p:nvPr/>
        </p:nvSpPr>
        <p:spPr>
          <a:xfrm>
            <a:off x="8402637" y="1062037"/>
            <a:ext cx="825500" cy="261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Open Sans SemiBold"/>
              <a:buNone/>
            </a:pPr>
            <a:r>
              <a:rPr lang="en-US" sz="1700" b="1" i="0" u="none" dirty="0">
                <a:solidFill>
                  <a:srgbClr val="FFFFFF"/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>TITLE A</a:t>
            </a:r>
            <a:endParaRPr dirty="0"/>
          </a:p>
        </p:txBody>
      </p:sp>
      <p:sp>
        <p:nvSpPr>
          <p:cNvPr id="830" name="Google Shape;830;p34"/>
          <p:cNvSpPr txBox="1"/>
          <p:nvPr/>
        </p:nvSpPr>
        <p:spPr>
          <a:xfrm>
            <a:off x="7432461" y="4345960"/>
            <a:ext cx="822325" cy="261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Open Sans SemiBold"/>
              <a:buNone/>
            </a:pPr>
            <a:r>
              <a:rPr lang="en-US" sz="1700" b="1" i="0" u="none" dirty="0">
                <a:solidFill>
                  <a:srgbClr val="FFFFFF"/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>TITLE C</a:t>
            </a:r>
            <a:endParaRPr dirty="0"/>
          </a:p>
        </p:txBody>
      </p:sp>
      <p:sp>
        <p:nvSpPr>
          <p:cNvPr id="831" name="Google Shape;831;p34"/>
          <p:cNvSpPr txBox="1"/>
          <p:nvPr/>
        </p:nvSpPr>
        <p:spPr>
          <a:xfrm>
            <a:off x="7429286" y="2701925"/>
            <a:ext cx="825500" cy="261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Open Sans SemiBold"/>
              <a:buNone/>
            </a:pPr>
            <a:r>
              <a:rPr lang="en-US" sz="1700" b="1" i="0" u="none" dirty="0">
                <a:solidFill>
                  <a:srgbClr val="FFFFFF"/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>TITLE B</a:t>
            </a:r>
            <a:endParaRPr dirty="0"/>
          </a:p>
        </p:txBody>
      </p:sp>
      <p:sp>
        <p:nvSpPr>
          <p:cNvPr id="832" name="Google Shape;832;p34"/>
          <p:cNvSpPr txBox="1"/>
          <p:nvPr/>
        </p:nvSpPr>
        <p:spPr>
          <a:xfrm>
            <a:off x="1555750" y="3063875"/>
            <a:ext cx="2635250" cy="661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Montserrat"/>
              <a:buNone/>
            </a:pPr>
            <a:endParaRPr dirty="0"/>
          </a:p>
        </p:txBody>
      </p:sp>
      <p:sp>
        <p:nvSpPr>
          <p:cNvPr id="28" name="TextBox 17424">
            <a:extLst>
              <a:ext uri="{FF2B5EF4-FFF2-40B4-BE49-F238E27FC236}">
                <a16:creationId xmlns:a16="http://schemas.microsoft.com/office/drawing/2014/main" id="{2BBE7D0A-A55A-400A-AAB6-26CA24BB8550}"/>
              </a:ext>
            </a:extLst>
          </p:cNvPr>
          <p:cNvSpPr txBox="1"/>
          <p:nvPr/>
        </p:nvSpPr>
        <p:spPr>
          <a:xfrm>
            <a:off x="7030467" y="5312108"/>
            <a:ext cx="40308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Bebas Neue" panose="020B0606020202050201" pitchFamily="34" charset="0"/>
              </a:rPr>
              <a:t>Your text here</a:t>
            </a:r>
          </a:p>
        </p:txBody>
      </p:sp>
      <p:sp>
        <p:nvSpPr>
          <p:cNvPr id="2" name="Diagrama de flujo: terminador 1">
            <a:extLst>
              <a:ext uri="{FF2B5EF4-FFF2-40B4-BE49-F238E27FC236}">
                <a16:creationId xmlns:a16="http://schemas.microsoft.com/office/drawing/2014/main" id="{4FDB05F7-F277-455D-8FE3-71ECF34678C3}"/>
              </a:ext>
            </a:extLst>
          </p:cNvPr>
          <p:cNvSpPr/>
          <p:nvPr/>
        </p:nvSpPr>
        <p:spPr>
          <a:xfrm>
            <a:off x="2760366" y="391822"/>
            <a:ext cx="2861267" cy="1011511"/>
          </a:xfrm>
          <a:prstGeom prst="flowChartTerminator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8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Corrosividad </a:t>
            </a:r>
          </a:p>
        </p:txBody>
      </p:sp>
      <p:pic>
        <p:nvPicPr>
          <p:cNvPr id="1026" name="Picture 2" descr="Qué significa corrosivo? Productos y materiales corrosivos">
            <a:extLst>
              <a:ext uri="{FF2B5EF4-FFF2-40B4-BE49-F238E27FC236}">
                <a16:creationId xmlns:a16="http://schemas.microsoft.com/office/drawing/2014/main" id="{5A3AB812-7878-41FA-ACEE-6CE67E38BC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375779" y="1695873"/>
            <a:ext cx="4452057" cy="27360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0" name="Diagrama 9">
            <a:extLst>
              <a:ext uri="{FF2B5EF4-FFF2-40B4-BE49-F238E27FC236}">
                <a16:creationId xmlns:a16="http://schemas.microsoft.com/office/drawing/2014/main" id="{96315E5B-A2FC-453E-A81F-2A41C9190A0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45459416"/>
              </p:ext>
            </p:extLst>
          </p:nvPr>
        </p:nvGraphicFramePr>
        <p:xfrm>
          <a:off x="-967105" y="1823694"/>
          <a:ext cx="8809141" cy="38875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780177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5C6DACCD-8DAC-49C8-84B0-FC401FA5FFA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0">
                                            <p:graphicEl>
                                              <a:dgm id="{5C6DACCD-8DAC-49C8-84B0-FC401FA5FFA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D06B177B-70DE-4D06-9772-9E252D4DAA9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">
                                            <p:graphicEl>
                                              <a:dgm id="{D06B177B-70DE-4D06-9772-9E252D4DAA9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454ADFF6-290D-461D-A5D3-BFFEF9E3E78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>
                                            <p:graphicEl>
                                              <a:dgm id="{454ADFF6-290D-461D-A5D3-BFFEF9E3E78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29F87BE2-BA50-469C-A92C-765EAD3A55B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0">
                                            <p:graphicEl>
                                              <a:dgm id="{29F87BE2-BA50-469C-A92C-765EAD3A55B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A2367079-C6B2-47E9-8FAC-CE001A4615A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0">
                                            <p:graphicEl>
                                              <a:dgm id="{A2367079-C6B2-47E9-8FAC-CE001A4615A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1BFA28A7-9E34-4D86-B891-97FB89A019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0">
                                            <p:graphicEl>
                                              <a:dgm id="{1BFA28A7-9E34-4D86-B891-97FB89A019B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>
        <p:bldSub>
          <a:bldDgm bld="one"/>
        </p:bldSub>
      </p:bldGraphic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" name="Google Shape;829;p34"/>
          <p:cNvSpPr txBox="1"/>
          <p:nvPr/>
        </p:nvSpPr>
        <p:spPr>
          <a:xfrm>
            <a:off x="8402637" y="1062037"/>
            <a:ext cx="825500" cy="261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Open Sans SemiBold"/>
              <a:buNone/>
            </a:pPr>
            <a:r>
              <a:rPr lang="en-US" sz="1700" b="1" i="0" u="none" dirty="0">
                <a:solidFill>
                  <a:srgbClr val="FFFFFF"/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>TITLE A</a:t>
            </a:r>
            <a:endParaRPr dirty="0"/>
          </a:p>
        </p:txBody>
      </p:sp>
      <p:sp>
        <p:nvSpPr>
          <p:cNvPr id="830" name="Google Shape;830;p34"/>
          <p:cNvSpPr txBox="1"/>
          <p:nvPr/>
        </p:nvSpPr>
        <p:spPr>
          <a:xfrm>
            <a:off x="7432461" y="4345960"/>
            <a:ext cx="822325" cy="261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Open Sans SemiBold"/>
              <a:buNone/>
            </a:pPr>
            <a:r>
              <a:rPr lang="en-US" sz="1700" b="1" i="0" u="none" dirty="0">
                <a:solidFill>
                  <a:srgbClr val="FFFFFF"/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>TITLE C</a:t>
            </a:r>
            <a:endParaRPr dirty="0"/>
          </a:p>
        </p:txBody>
      </p:sp>
      <p:sp>
        <p:nvSpPr>
          <p:cNvPr id="831" name="Google Shape;831;p34"/>
          <p:cNvSpPr txBox="1"/>
          <p:nvPr/>
        </p:nvSpPr>
        <p:spPr>
          <a:xfrm>
            <a:off x="7429286" y="2701925"/>
            <a:ext cx="825500" cy="261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Open Sans SemiBold"/>
              <a:buNone/>
            </a:pPr>
            <a:r>
              <a:rPr lang="en-US" sz="1700" b="1" i="0" u="none" dirty="0">
                <a:solidFill>
                  <a:srgbClr val="FFFFFF"/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>TITLE B</a:t>
            </a:r>
            <a:endParaRPr dirty="0"/>
          </a:p>
        </p:txBody>
      </p:sp>
      <p:sp>
        <p:nvSpPr>
          <p:cNvPr id="832" name="Google Shape;832;p34"/>
          <p:cNvSpPr txBox="1"/>
          <p:nvPr/>
        </p:nvSpPr>
        <p:spPr>
          <a:xfrm>
            <a:off x="1555750" y="3063875"/>
            <a:ext cx="2635250" cy="661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Montserrat"/>
              <a:buNone/>
            </a:pPr>
            <a:endParaRPr dirty="0"/>
          </a:p>
        </p:txBody>
      </p:sp>
      <p:sp>
        <p:nvSpPr>
          <p:cNvPr id="28" name="TextBox 17424">
            <a:extLst>
              <a:ext uri="{FF2B5EF4-FFF2-40B4-BE49-F238E27FC236}">
                <a16:creationId xmlns:a16="http://schemas.microsoft.com/office/drawing/2014/main" id="{2BBE7D0A-A55A-400A-AAB6-26CA24BB8550}"/>
              </a:ext>
            </a:extLst>
          </p:cNvPr>
          <p:cNvSpPr txBox="1"/>
          <p:nvPr/>
        </p:nvSpPr>
        <p:spPr>
          <a:xfrm>
            <a:off x="7030467" y="5312108"/>
            <a:ext cx="40308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Bebas Neue" panose="020B0606020202050201" pitchFamily="34" charset="0"/>
              </a:rPr>
              <a:t>Your text here</a:t>
            </a:r>
          </a:p>
        </p:txBody>
      </p:sp>
      <p:sp>
        <p:nvSpPr>
          <p:cNvPr id="2" name="Diagrama de flujo: terminador 1">
            <a:extLst>
              <a:ext uri="{FF2B5EF4-FFF2-40B4-BE49-F238E27FC236}">
                <a16:creationId xmlns:a16="http://schemas.microsoft.com/office/drawing/2014/main" id="{4FDB05F7-F277-455D-8FE3-71ECF34678C3}"/>
              </a:ext>
            </a:extLst>
          </p:cNvPr>
          <p:cNvSpPr/>
          <p:nvPr/>
        </p:nvSpPr>
        <p:spPr>
          <a:xfrm>
            <a:off x="5165942" y="578471"/>
            <a:ext cx="3654208" cy="1115663"/>
          </a:xfrm>
          <a:prstGeom prst="flowChartTerminator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Toxicidad  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F34A1D3C-AD41-48D2-B2ED-81D8B15FFD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21552" y="0"/>
            <a:ext cx="3303645" cy="2338535"/>
          </a:xfrm>
          <a:prstGeom prst="rect">
            <a:avLst/>
          </a:prstGeom>
        </p:spPr>
      </p:pic>
      <p:sp>
        <p:nvSpPr>
          <p:cNvPr id="4" name="Rectángulo: una sola esquina cortada 3">
            <a:extLst>
              <a:ext uri="{FF2B5EF4-FFF2-40B4-BE49-F238E27FC236}">
                <a16:creationId xmlns:a16="http://schemas.microsoft.com/office/drawing/2014/main" id="{0F462DF5-9637-492D-9B77-8F7CFE11C1DD}"/>
              </a:ext>
            </a:extLst>
          </p:cNvPr>
          <p:cNvSpPr/>
          <p:nvPr/>
        </p:nvSpPr>
        <p:spPr>
          <a:xfrm>
            <a:off x="1025150" y="2701925"/>
            <a:ext cx="2321169" cy="96709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400" b="1" dirty="0">
                <a:solidFill>
                  <a:schemeClr val="tx1"/>
                </a:solidFill>
                <a:latin typeface="Bell MT" panose="02020503060305020303" pitchFamily="18" charset="0"/>
              </a:rPr>
              <a:t>Tóxicos </a:t>
            </a:r>
          </a:p>
        </p:txBody>
      </p:sp>
      <p:sp>
        <p:nvSpPr>
          <p:cNvPr id="5" name="Rectángulo: una sola esquina cortada 4">
            <a:extLst>
              <a:ext uri="{FF2B5EF4-FFF2-40B4-BE49-F238E27FC236}">
                <a16:creationId xmlns:a16="http://schemas.microsoft.com/office/drawing/2014/main" id="{B15D1815-F9E3-473E-8007-281AAFC46B58}"/>
              </a:ext>
            </a:extLst>
          </p:cNvPr>
          <p:cNvSpPr/>
          <p:nvPr/>
        </p:nvSpPr>
        <p:spPr>
          <a:xfrm>
            <a:off x="4580829" y="2720975"/>
            <a:ext cx="2635250" cy="967090"/>
          </a:xfrm>
          <a:prstGeom prst="snip1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400" b="1" dirty="0">
                <a:solidFill>
                  <a:schemeClr val="tx1"/>
                </a:solidFill>
                <a:latin typeface="Bell MT" panose="02020503060305020303" pitchFamily="18" charset="0"/>
              </a:rPr>
              <a:t>Organismo biológicos</a:t>
            </a:r>
          </a:p>
        </p:txBody>
      </p:sp>
      <p:sp>
        <p:nvSpPr>
          <p:cNvPr id="6" name="Rectángulo: una sola esquina cortada 5">
            <a:extLst>
              <a:ext uri="{FF2B5EF4-FFF2-40B4-BE49-F238E27FC236}">
                <a16:creationId xmlns:a16="http://schemas.microsoft.com/office/drawing/2014/main" id="{26B0FD5B-3A0A-42FF-ADF0-646CE0E8D7F7}"/>
              </a:ext>
            </a:extLst>
          </p:cNvPr>
          <p:cNvSpPr/>
          <p:nvPr/>
        </p:nvSpPr>
        <p:spPr>
          <a:xfrm>
            <a:off x="8402637" y="2758772"/>
            <a:ext cx="2676760" cy="967090"/>
          </a:xfrm>
          <a:prstGeom prst="snip1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400" b="1" dirty="0">
                <a:solidFill>
                  <a:schemeClr val="tx1"/>
                </a:solidFill>
                <a:latin typeface="Bell MT" panose="02020503060305020303" pitchFamily="18" charset="0"/>
              </a:rPr>
              <a:t>Toxina </a:t>
            </a:r>
          </a:p>
        </p:txBody>
      </p:sp>
      <p:sp>
        <p:nvSpPr>
          <p:cNvPr id="8" name="Rectángulo: una sola esquina cortada 7">
            <a:extLst>
              <a:ext uri="{FF2B5EF4-FFF2-40B4-BE49-F238E27FC236}">
                <a16:creationId xmlns:a16="http://schemas.microsoft.com/office/drawing/2014/main" id="{B1BC68DF-3172-493F-BFBE-D8D6CFF07B89}"/>
              </a:ext>
            </a:extLst>
          </p:cNvPr>
          <p:cNvSpPr/>
          <p:nvPr/>
        </p:nvSpPr>
        <p:spPr>
          <a:xfrm>
            <a:off x="1130710" y="4087812"/>
            <a:ext cx="2321169" cy="1931988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L" sz="2400" b="1" dirty="0">
                <a:solidFill>
                  <a:schemeClr val="tx1"/>
                </a:solidFill>
                <a:latin typeface="Bell MT" panose="02020503060305020303" pitchFamily="18" charset="0"/>
              </a:rPr>
              <a:t>Nauseas Lesiones Enfermedades  </a:t>
            </a:r>
          </a:p>
        </p:txBody>
      </p:sp>
      <p:sp>
        <p:nvSpPr>
          <p:cNvPr id="11" name="Rectángulo: una sola esquina cortada 10">
            <a:extLst>
              <a:ext uri="{FF2B5EF4-FFF2-40B4-BE49-F238E27FC236}">
                <a16:creationId xmlns:a16="http://schemas.microsoft.com/office/drawing/2014/main" id="{1A7854EE-08AA-495D-900A-800727F07701}"/>
              </a:ext>
            </a:extLst>
          </p:cNvPr>
          <p:cNvSpPr/>
          <p:nvPr/>
        </p:nvSpPr>
        <p:spPr>
          <a:xfrm>
            <a:off x="4543407" y="4124351"/>
            <a:ext cx="2676759" cy="1895449"/>
          </a:xfrm>
          <a:prstGeom prst="snip1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L" sz="2400" b="1" dirty="0">
                <a:solidFill>
                  <a:schemeClr val="tx1"/>
                </a:solidFill>
                <a:latin typeface="Bell MT" panose="02020503060305020303" pitchFamily="18" charset="0"/>
              </a:rPr>
              <a:t>Causan enfermedades graves o incapacitaciones </a:t>
            </a:r>
          </a:p>
        </p:txBody>
      </p:sp>
      <p:sp>
        <p:nvSpPr>
          <p:cNvPr id="13" name="Rectángulo: una sola esquina cortada 12">
            <a:extLst>
              <a:ext uri="{FF2B5EF4-FFF2-40B4-BE49-F238E27FC236}">
                <a16:creationId xmlns:a16="http://schemas.microsoft.com/office/drawing/2014/main" id="{04E607CE-3BD0-4162-BD76-99C287E41816}"/>
              </a:ext>
            </a:extLst>
          </p:cNvPr>
          <p:cNvSpPr/>
          <p:nvPr/>
        </p:nvSpPr>
        <p:spPr>
          <a:xfrm>
            <a:off x="8384530" y="4135462"/>
            <a:ext cx="2676760" cy="1884337"/>
          </a:xfrm>
          <a:prstGeom prst="snip1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L" sz="2400" b="1" dirty="0">
                <a:solidFill>
                  <a:schemeClr val="tx1"/>
                </a:solidFill>
                <a:latin typeface="Bell MT" panose="02020503060305020303" pitchFamily="18" charset="0"/>
              </a:rPr>
              <a:t>Pueden tener efectos agudos y crónicos </a:t>
            </a:r>
          </a:p>
        </p:txBody>
      </p:sp>
    </p:spTree>
    <p:extLst>
      <p:ext uri="{BB962C8B-B14F-4D97-AF65-F5344CB8AC3E}">
        <p14:creationId xmlns:p14="http://schemas.microsoft.com/office/powerpoint/2010/main" val="1389832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8" grpId="0" animBg="1"/>
      <p:bldP spid="11" grpId="0" animBg="1"/>
      <p:bldP spid="13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itle 1">
            <a:extLst>
              <a:ext uri="{FF2B5EF4-FFF2-40B4-BE49-F238E27FC236}">
                <a16:creationId xmlns:a16="http://schemas.microsoft.com/office/drawing/2014/main" id="{FB46B553-DC78-424F-BD32-09DB92C24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s-CL" dirty="0"/>
              <a:t>Preguntas de repaso </a:t>
            </a:r>
          </a:p>
        </p:txBody>
      </p:sp>
      <p:sp>
        <p:nvSpPr>
          <p:cNvPr id="73" name="Content Placeholder 2">
            <a:extLst>
              <a:ext uri="{FF2B5EF4-FFF2-40B4-BE49-F238E27FC236}">
                <a16:creationId xmlns:a16="http://schemas.microsoft.com/office/drawing/2014/main" id="{08A5860D-209B-4739-8BEE-5744192D58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33157" y="2902323"/>
            <a:ext cx="7039429" cy="1382148"/>
          </a:xfr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800" dirty="0">
                <a:latin typeface="Candara" panose="020E0502030303020204" pitchFamily="34" charset="0"/>
              </a:rPr>
              <a:t>1.- ¿</a:t>
            </a:r>
            <a:r>
              <a:rPr lang="es-CL" sz="2800" dirty="0">
                <a:latin typeface="Candara" panose="020E0502030303020204" pitchFamily="34" charset="0"/>
              </a:rPr>
              <a:t>Cuáles son las cuatro principales vías de entrada a través de las cuales los materiales peligrosos pueden entrar en el cuerpo y causar daño?</a:t>
            </a:r>
          </a:p>
        </p:txBody>
      </p:sp>
      <p:pic>
        <p:nvPicPr>
          <p:cNvPr id="2050" name="Picture 2" descr="Las preguntas generales en la entrevista de trabajo | La ...">
            <a:extLst>
              <a:ext uri="{FF2B5EF4-FFF2-40B4-BE49-F238E27FC236}">
                <a16:creationId xmlns:a16="http://schemas.microsoft.com/office/drawing/2014/main" id="{2AED74B9-3761-497B-BF1F-BE30DFAC8B4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8403770" y="2355440"/>
            <a:ext cx="3062515" cy="3015488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2038789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 build="p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606827-5EB8-4402-BF57-A2067BED15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2258691"/>
            <a:ext cx="3472375" cy="2340617"/>
          </a:xfrm>
          <a:effectLst>
            <a:innerShdw blurRad="63500" dist="50800" dir="16200000">
              <a:prstClr val="black">
                <a:alpha val="50000"/>
              </a:prstClr>
            </a:inn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 anchorCtr="1">
            <a:normAutofit/>
          </a:bodyPr>
          <a:lstStyle/>
          <a:p>
            <a:r>
              <a:rPr lang="es-CL" sz="4800" dirty="0">
                <a:solidFill>
                  <a:srgbClr val="FFFFFF"/>
                </a:solidFill>
              </a:rPr>
              <a:t>RUTAS DE ENTRADA 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110B80C0-6AEB-4F21-8894-4D9DDF051B1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334000" y="762000"/>
          <a:ext cx="6096000" cy="533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63382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2D03422-A8FA-438A-BD58-A72F05B8F6D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dgm id="{02D03422-A8FA-438A-BD58-A72F05B8F6D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dgm id="{02D03422-A8FA-438A-BD58-A72F05B8F6D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graphicEl>
                                              <a:dgm id="{02D03422-A8FA-438A-BD58-A72F05B8F6D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7B11929-5173-4CFD-84A0-B13D87A3AAC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>
                                            <p:graphicEl>
                                              <a:dgm id="{C7B11929-5173-4CFD-84A0-B13D87A3AAC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graphicEl>
                                              <a:dgm id="{C7B11929-5173-4CFD-84A0-B13D87A3AAC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>
                                            <p:graphicEl>
                                              <a:dgm id="{C7B11929-5173-4CFD-84A0-B13D87A3AAC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8797716-B880-4E93-8DE5-E8FBF9CD99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graphicEl>
                                              <a:dgm id="{08797716-B880-4E93-8DE5-E8FBF9CD99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>
                                            <p:graphicEl>
                                              <a:dgm id="{08797716-B880-4E93-8DE5-E8FBF9CD99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>
                                            <p:graphicEl>
                                              <a:dgm id="{08797716-B880-4E93-8DE5-E8FBF9CD991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AD0D82E-DB08-4B75-8E9A-C3DC920621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>
                                            <p:graphicEl>
                                              <a:dgm id="{3AD0D82E-DB08-4B75-8E9A-C3DC920621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>
                                            <p:graphicEl>
                                              <a:dgm id="{3AD0D82E-DB08-4B75-8E9A-C3DC920621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">
                                            <p:graphicEl>
                                              <a:dgm id="{3AD0D82E-DB08-4B75-8E9A-C3DC920621B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33C62BB-0F28-4ACF-BE79-481F6BBF9C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>
                                            <p:graphicEl>
                                              <a:dgm id="{C33C62BB-0F28-4ACF-BE79-481F6BBF9C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>
                                            <p:graphicEl>
                                              <a:dgm id="{C33C62BB-0F28-4ACF-BE79-481F6BBF9C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">
                                            <p:graphicEl>
                                              <a:dgm id="{C33C62BB-0F28-4ACF-BE79-481F6BBF9C4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A522003-60BC-4C62-9670-503FD5B8D9E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>
                                            <p:graphicEl>
                                              <a:dgm id="{DA522003-60BC-4C62-9670-503FD5B8D9E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">
                                            <p:graphicEl>
                                              <a:dgm id="{DA522003-60BC-4C62-9670-503FD5B8D9E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">
                                            <p:graphicEl>
                                              <a:dgm id="{DA522003-60BC-4C62-9670-503FD5B8D9E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024A8E5-DABE-450E-9224-20AC1DCD40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">
                                            <p:graphicEl>
                                              <a:dgm id="{0024A8E5-DABE-450E-9224-20AC1DCD40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">
                                            <p:graphicEl>
                                              <a:dgm id="{0024A8E5-DABE-450E-9224-20AC1DCD40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">
                                            <p:graphicEl>
                                              <a:dgm id="{0024A8E5-DABE-450E-9224-20AC1DCD40D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83EA84B-F2CB-4A10-8844-EDF825146CC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">
                                            <p:graphicEl>
                                              <a:dgm id="{B83EA84B-F2CB-4A10-8844-EDF825146CC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">
                                            <p:graphicEl>
                                              <a:dgm id="{B83EA84B-F2CB-4A10-8844-EDF825146CC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">
                                            <p:graphicEl>
                                              <a:dgm id="{B83EA84B-F2CB-4A10-8844-EDF825146CC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itle 1">
            <a:extLst>
              <a:ext uri="{FF2B5EF4-FFF2-40B4-BE49-F238E27FC236}">
                <a16:creationId xmlns:a16="http://schemas.microsoft.com/office/drawing/2014/main" id="{FB46B553-DC78-424F-BD32-09DB92C24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s-CL" dirty="0"/>
              <a:t>Preguntas de repaso </a:t>
            </a:r>
          </a:p>
        </p:txBody>
      </p:sp>
      <p:pic>
        <p:nvPicPr>
          <p:cNvPr id="2050" name="Picture 2" descr="Las preguntas generales en la entrevista de trabajo | La ...">
            <a:extLst>
              <a:ext uri="{FF2B5EF4-FFF2-40B4-BE49-F238E27FC236}">
                <a16:creationId xmlns:a16="http://schemas.microsoft.com/office/drawing/2014/main" id="{2AED74B9-3761-497B-BF1F-BE30DFAC8B4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8403770" y="2355440"/>
            <a:ext cx="3062515" cy="3015488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74A1C48-A143-489B-94C7-5F3BFF739F1E}"/>
              </a:ext>
            </a:extLst>
          </p:cNvPr>
          <p:cNvSpPr txBox="1">
            <a:spLocks/>
          </p:cNvSpPr>
          <p:nvPr/>
        </p:nvSpPr>
        <p:spPr>
          <a:xfrm>
            <a:off x="852325" y="2919635"/>
            <a:ext cx="7039429" cy="1382148"/>
          </a:xfrm>
          <a:prstGeom prst="rect">
            <a:avLst/>
          </a:prstGeo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57175" indent="-257175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557213" indent="-214313" algn="l" defTabSz="6858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600" dirty="0">
                <a:latin typeface="Candara" panose="020E0502030303020204" pitchFamily="34" charset="0"/>
              </a:rPr>
              <a:t>2.- ¿</a:t>
            </a:r>
            <a:r>
              <a:rPr lang="es-CL" sz="2600" dirty="0">
                <a:latin typeface="Candara" panose="020E0502030303020204" pitchFamily="34" charset="0"/>
              </a:rPr>
              <a:t>Cuáles son los tres mecanismos principales por los cuales los materiales peligrosos pueden causar daño corporal?</a:t>
            </a:r>
          </a:p>
        </p:txBody>
      </p:sp>
    </p:spTree>
    <p:extLst>
      <p:ext uri="{BB962C8B-B14F-4D97-AF65-F5344CB8AC3E}">
        <p14:creationId xmlns:p14="http://schemas.microsoft.com/office/powerpoint/2010/main" val="662582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95">
            <a:extLst>
              <a:ext uri="{FF2B5EF4-FFF2-40B4-BE49-F238E27FC236}">
                <a16:creationId xmlns:a16="http://schemas.microsoft.com/office/drawing/2014/main" id="{95FB83EB-F7D0-4EAF-BCBA-9573C9DC2DEF}"/>
              </a:ext>
            </a:extLst>
          </p:cNvPr>
          <p:cNvCxnSpPr>
            <a:cxnSpLocks/>
          </p:cNvCxnSpPr>
          <p:nvPr/>
        </p:nvCxnSpPr>
        <p:spPr>
          <a:xfrm flipH="1" flipV="1">
            <a:off x="3354689" y="4915000"/>
            <a:ext cx="999921" cy="233775"/>
          </a:xfrm>
          <a:prstGeom prst="line">
            <a:avLst/>
          </a:prstGeom>
          <a:ln w="12700">
            <a:solidFill>
              <a:schemeClr val="accent4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95">
            <a:extLst>
              <a:ext uri="{FF2B5EF4-FFF2-40B4-BE49-F238E27FC236}">
                <a16:creationId xmlns:a16="http://schemas.microsoft.com/office/drawing/2014/main" id="{8C859FB3-031E-4A71-8CC7-AA3D746B2876}"/>
              </a:ext>
            </a:extLst>
          </p:cNvPr>
          <p:cNvCxnSpPr>
            <a:cxnSpLocks/>
          </p:cNvCxnSpPr>
          <p:nvPr/>
        </p:nvCxnSpPr>
        <p:spPr>
          <a:xfrm flipH="1">
            <a:off x="3402555" y="1335178"/>
            <a:ext cx="952055" cy="607824"/>
          </a:xfrm>
          <a:prstGeom prst="line">
            <a:avLst/>
          </a:prstGeom>
          <a:ln w="12700">
            <a:solidFill>
              <a:schemeClr val="accent4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95">
            <a:extLst>
              <a:ext uri="{FF2B5EF4-FFF2-40B4-BE49-F238E27FC236}">
                <a16:creationId xmlns:a16="http://schemas.microsoft.com/office/drawing/2014/main" id="{046F70C1-2434-41EF-B1BF-8CA8F303CEB6}"/>
              </a:ext>
            </a:extLst>
          </p:cNvPr>
          <p:cNvCxnSpPr>
            <a:cxnSpLocks/>
          </p:cNvCxnSpPr>
          <p:nvPr/>
        </p:nvCxnSpPr>
        <p:spPr>
          <a:xfrm flipH="1">
            <a:off x="3634610" y="3214158"/>
            <a:ext cx="720000" cy="0"/>
          </a:xfrm>
          <a:prstGeom prst="line">
            <a:avLst/>
          </a:prstGeom>
          <a:ln w="12700">
            <a:solidFill>
              <a:schemeClr val="accent4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" name="Group 26">
            <a:extLst>
              <a:ext uri="{FF2B5EF4-FFF2-40B4-BE49-F238E27FC236}">
                <a16:creationId xmlns:a16="http://schemas.microsoft.com/office/drawing/2014/main" id="{42C294F2-8FAE-4A25-95CD-E7E4DC45F1AE}"/>
              </a:ext>
            </a:extLst>
          </p:cNvPr>
          <p:cNvGrpSpPr/>
          <p:nvPr/>
        </p:nvGrpSpPr>
        <p:grpSpPr>
          <a:xfrm>
            <a:off x="-114351" y="2036552"/>
            <a:ext cx="3271243" cy="3108199"/>
            <a:chOff x="4208838" y="2736845"/>
            <a:chExt cx="1941592" cy="1941591"/>
          </a:xfrm>
        </p:grpSpPr>
        <p:sp>
          <p:nvSpPr>
            <p:cNvPr id="26" name="Oval 31">
              <a:extLst>
                <a:ext uri="{FF2B5EF4-FFF2-40B4-BE49-F238E27FC236}">
                  <a16:creationId xmlns:a16="http://schemas.microsoft.com/office/drawing/2014/main" id="{F947520C-A906-4DDE-950B-D7866279A086}"/>
                </a:ext>
              </a:extLst>
            </p:cNvPr>
            <p:cNvSpPr/>
            <p:nvPr/>
          </p:nvSpPr>
          <p:spPr>
            <a:xfrm>
              <a:off x="4349498" y="2903912"/>
              <a:ext cx="1622533" cy="1622534"/>
            </a:xfrm>
            <a:prstGeom prst="ellipse">
              <a:avLst/>
            </a:prstGeom>
            <a:solidFill>
              <a:schemeClr val="accent4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L" altLang="ko-KR" sz="2400" dirty="0"/>
                <a:t>TRES MECANISMO DE DAÑO </a:t>
              </a:r>
              <a:endParaRPr lang="ko-KR" altLang="en-US" sz="2400" dirty="0"/>
            </a:p>
          </p:txBody>
        </p:sp>
        <p:sp>
          <p:nvSpPr>
            <p:cNvPr id="24" name="Arc 29">
              <a:extLst>
                <a:ext uri="{FF2B5EF4-FFF2-40B4-BE49-F238E27FC236}">
                  <a16:creationId xmlns:a16="http://schemas.microsoft.com/office/drawing/2014/main" id="{5E060A5F-0371-4079-BBB2-23C7AD2F8711}"/>
                </a:ext>
              </a:extLst>
            </p:cNvPr>
            <p:cNvSpPr/>
            <p:nvPr/>
          </p:nvSpPr>
          <p:spPr>
            <a:xfrm rot="18900000" flipV="1">
              <a:off x="4208838" y="2736845"/>
              <a:ext cx="1941592" cy="1941591"/>
            </a:xfrm>
            <a:prstGeom prst="arc">
              <a:avLst>
                <a:gd name="adj1" fmla="val 13645212"/>
                <a:gd name="adj2" fmla="val 2561877"/>
              </a:avLst>
            </a:prstGeom>
            <a:ln w="12700">
              <a:solidFill>
                <a:schemeClr val="accent3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pic>
        <p:nvPicPr>
          <p:cNvPr id="40" name="Imagen 39">
            <a:extLst>
              <a:ext uri="{FF2B5EF4-FFF2-40B4-BE49-F238E27FC236}">
                <a16:creationId xmlns:a16="http://schemas.microsoft.com/office/drawing/2014/main" id="{413590C8-6B98-4A4D-97E0-AA963E266F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1487" y="263723"/>
            <a:ext cx="1181100" cy="2000250"/>
          </a:xfrm>
          <a:prstGeom prst="rect">
            <a:avLst/>
          </a:prstGeom>
        </p:spPr>
      </p:pic>
      <p:sp>
        <p:nvSpPr>
          <p:cNvPr id="41" name="Diagrama de flujo: terminador 40">
            <a:extLst>
              <a:ext uri="{FF2B5EF4-FFF2-40B4-BE49-F238E27FC236}">
                <a16:creationId xmlns:a16="http://schemas.microsoft.com/office/drawing/2014/main" id="{828E7548-AC8E-49C2-A04F-72E8648BD4DE}"/>
              </a:ext>
            </a:extLst>
          </p:cNvPr>
          <p:cNvSpPr/>
          <p:nvPr/>
        </p:nvSpPr>
        <p:spPr>
          <a:xfrm>
            <a:off x="6302326" y="621012"/>
            <a:ext cx="4037428" cy="714166"/>
          </a:xfrm>
          <a:prstGeom prst="flowChartTerminator">
            <a:avLst/>
          </a:prstGeom>
          <a:solidFill>
            <a:srgbClr val="A692B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8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Liberación de energía </a:t>
            </a:r>
            <a:endParaRPr lang="es-CL" dirty="0"/>
          </a:p>
        </p:txBody>
      </p:sp>
      <p:pic>
        <p:nvPicPr>
          <p:cNvPr id="46" name="Imagen 45">
            <a:extLst>
              <a:ext uri="{FF2B5EF4-FFF2-40B4-BE49-F238E27FC236}">
                <a16:creationId xmlns:a16="http://schemas.microsoft.com/office/drawing/2014/main" id="{8E6892CA-2A3A-4617-9366-6C89292285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1487" y="2263973"/>
            <a:ext cx="1181100" cy="1981200"/>
          </a:xfrm>
          <a:prstGeom prst="rect">
            <a:avLst/>
          </a:prstGeom>
        </p:spPr>
      </p:pic>
      <p:pic>
        <p:nvPicPr>
          <p:cNvPr id="48" name="Imagen 47">
            <a:extLst>
              <a:ext uri="{FF2B5EF4-FFF2-40B4-BE49-F238E27FC236}">
                <a16:creationId xmlns:a16="http://schemas.microsoft.com/office/drawing/2014/main" id="{A204D537-3F2D-4B1C-9219-711BACD745D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1487" y="4245173"/>
            <a:ext cx="1200150" cy="2009775"/>
          </a:xfrm>
          <a:prstGeom prst="rect">
            <a:avLst/>
          </a:prstGeom>
        </p:spPr>
      </p:pic>
      <p:sp>
        <p:nvSpPr>
          <p:cNvPr id="53" name="Diagrama de flujo: terminador 52">
            <a:extLst>
              <a:ext uri="{FF2B5EF4-FFF2-40B4-BE49-F238E27FC236}">
                <a16:creationId xmlns:a16="http://schemas.microsoft.com/office/drawing/2014/main" id="{D5F285AD-8F90-45DF-8186-DFB6EF5EFEC0}"/>
              </a:ext>
            </a:extLst>
          </p:cNvPr>
          <p:cNvSpPr/>
          <p:nvPr/>
        </p:nvSpPr>
        <p:spPr>
          <a:xfrm>
            <a:off x="6349415" y="2857075"/>
            <a:ext cx="4037428" cy="714166"/>
          </a:xfrm>
          <a:prstGeom prst="flowChartTerminator">
            <a:avLst/>
          </a:prstGeom>
          <a:solidFill>
            <a:srgbClr val="A692B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8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Corrosividad</a:t>
            </a:r>
            <a:endParaRPr lang="es-CL" dirty="0"/>
          </a:p>
        </p:txBody>
      </p:sp>
      <p:sp>
        <p:nvSpPr>
          <p:cNvPr id="55" name="Diagrama de flujo: terminador 54">
            <a:extLst>
              <a:ext uri="{FF2B5EF4-FFF2-40B4-BE49-F238E27FC236}">
                <a16:creationId xmlns:a16="http://schemas.microsoft.com/office/drawing/2014/main" id="{98798C9D-D2F4-450A-AD07-3A819EB23B59}"/>
              </a:ext>
            </a:extLst>
          </p:cNvPr>
          <p:cNvSpPr/>
          <p:nvPr/>
        </p:nvSpPr>
        <p:spPr>
          <a:xfrm>
            <a:off x="6302326" y="4791692"/>
            <a:ext cx="4037428" cy="714166"/>
          </a:xfrm>
          <a:prstGeom prst="flowChartTerminator">
            <a:avLst/>
          </a:prstGeom>
          <a:solidFill>
            <a:srgbClr val="A692B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8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Toxicidad 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766290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53" grpId="0" animBg="1"/>
      <p:bldP spid="55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Sello de Madera Muchas gracias">
            <a:extLst>
              <a:ext uri="{FF2B5EF4-FFF2-40B4-BE49-F238E27FC236}">
                <a16:creationId xmlns:a16="http://schemas.microsoft.com/office/drawing/2014/main" id="{4C156464-813C-4D49-8D09-014F05BE90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2016368" y="388673"/>
            <a:ext cx="8056099" cy="3685665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73" name="Content Placeholder 3">
            <a:extLst>
              <a:ext uri="{FF2B5EF4-FFF2-40B4-BE49-F238E27FC236}">
                <a16:creationId xmlns:a16="http://schemas.microsoft.com/office/drawing/2014/main" id="{1E268DF9-7BCA-48F0-9FE1-B20AC92C1C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725551" y="4948315"/>
            <a:ext cx="6055359" cy="1086725"/>
          </a:xfrm>
        </p:spPr>
        <p:txBody>
          <a:bodyPr>
            <a:normAutofit fontScale="77500" lnSpcReduction="20000"/>
          </a:bodyPr>
          <a:lstStyle/>
          <a:p>
            <a:pPr marL="0" indent="0" algn="l">
              <a:buNone/>
            </a:pPr>
            <a:r>
              <a:rPr lang="es-ES" sz="3000" b="0" i="0" dirty="0">
                <a:solidFill>
                  <a:srgbClr val="212529"/>
                </a:solidFill>
                <a:effectLst/>
                <a:latin typeface="David" panose="020B0604020202020204" pitchFamily="34" charset="-79"/>
                <a:cs typeface="David" panose="020B0604020202020204" pitchFamily="34" charset="-79"/>
              </a:rPr>
              <a:t>No basta saber, se debe también aplicar. </a:t>
            </a:r>
          </a:p>
          <a:p>
            <a:pPr marL="0" indent="0" algn="l">
              <a:buNone/>
            </a:pPr>
            <a:r>
              <a:rPr lang="es-ES" sz="3000" b="0" i="0" dirty="0">
                <a:solidFill>
                  <a:srgbClr val="212529"/>
                </a:solidFill>
                <a:effectLst/>
                <a:latin typeface="David" panose="020B0604020202020204" pitchFamily="34" charset="-79"/>
                <a:cs typeface="David" panose="020B0604020202020204" pitchFamily="34" charset="-79"/>
              </a:rPr>
              <a:t>No es suficiente querer, se debe también hacer.</a:t>
            </a:r>
          </a:p>
          <a:p>
            <a:pPr marL="0" indent="0" algn="r">
              <a:buNone/>
            </a:pPr>
            <a:r>
              <a:rPr lang="es-ES" sz="1300" u="none" strike="noStrike" dirty="0">
                <a:effectLst/>
                <a:hlinkClick r:id="rId3" tooltip="Frases de  Goeth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Goethe</a:t>
            </a:r>
            <a:r>
              <a:rPr lang="es-ES" sz="1300" dirty="0"/>
              <a:t> </a:t>
            </a:r>
            <a:r>
              <a:rPr lang="es-ES" sz="1300" i="1" dirty="0">
                <a:effectLst/>
              </a:rPr>
              <a:t>(1749-1832)</a:t>
            </a:r>
          </a:p>
          <a:p>
            <a:pPr marL="0" indent="0" algn="r">
              <a:buNone/>
            </a:pPr>
            <a:r>
              <a:rPr lang="es-ES" sz="1300" i="1" dirty="0">
                <a:effectLst/>
              </a:rPr>
              <a:t> Poeta y dramaturgo alemán</a:t>
            </a:r>
            <a:r>
              <a:rPr lang="es-ES" sz="1600" i="1" dirty="0">
                <a:effectLst/>
              </a:rPr>
              <a:t>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9039167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ontrole los derrames químicos con los mejores absorbentes ...">
            <a:extLst>
              <a:ext uri="{FF2B5EF4-FFF2-40B4-BE49-F238E27FC236}">
                <a16:creationId xmlns:a16="http://schemas.microsoft.com/office/drawing/2014/main" id="{BCB74B7F-F572-4E21-BBDB-B133C44FFE9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1"/>
          <a:stretch/>
        </p:blipFill>
        <p:spPr bwMode="auto">
          <a:xfrm>
            <a:off x="2" y="10"/>
            <a:ext cx="4734597" cy="4951818"/>
          </a:xfrm>
          <a:custGeom>
            <a:avLst/>
            <a:gdLst/>
            <a:ahLst/>
            <a:cxnLst/>
            <a:rect l="l" t="t" r="r" b="b"/>
            <a:pathLst>
              <a:path w="5578823" h="6028256">
                <a:moveTo>
                  <a:pt x="0" y="0"/>
                </a:moveTo>
                <a:lnTo>
                  <a:pt x="3897606" y="0"/>
                </a:lnTo>
                <a:lnTo>
                  <a:pt x="4274232" y="360545"/>
                </a:lnTo>
                <a:cubicBezTo>
                  <a:pt x="4408856" y="488910"/>
                  <a:pt x="4542134" y="615181"/>
                  <a:pt x="4673934" y="738354"/>
                </a:cubicBezTo>
                <a:cubicBezTo>
                  <a:pt x="5042663" y="1082881"/>
                  <a:pt x="5282330" y="1428108"/>
                  <a:pt x="5421862" y="1773839"/>
                </a:cubicBezTo>
                <a:cubicBezTo>
                  <a:pt x="5631101" y="2292214"/>
                  <a:pt x="5614731" y="2811325"/>
                  <a:pt x="5469198" y="3329255"/>
                </a:cubicBezTo>
                <a:cubicBezTo>
                  <a:pt x="5323662" y="3847185"/>
                  <a:pt x="5048962" y="4363935"/>
                  <a:pt x="4741546" y="4877588"/>
                </a:cubicBezTo>
                <a:cubicBezTo>
                  <a:pt x="4027238" y="6071494"/>
                  <a:pt x="2764972" y="6102970"/>
                  <a:pt x="1325600" y="5980388"/>
                </a:cubicBezTo>
                <a:cubicBezTo>
                  <a:pt x="903947" y="5944442"/>
                  <a:pt x="499735" y="5907589"/>
                  <a:pt x="137593" y="5804042"/>
                </a:cubicBezTo>
                <a:lnTo>
                  <a:pt x="0" y="5760161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19D1BF62-F7B8-4235-9D5D-B6F16ED95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4599" y="359228"/>
            <a:ext cx="7138087" cy="1524000"/>
          </a:xfrm>
        </p:spPr>
        <p:txBody>
          <a:bodyPr>
            <a:normAutofit fontScale="90000"/>
          </a:bodyPr>
          <a:lstStyle/>
          <a:p>
            <a:r>
              <a:rPr lang="es-CL" sz="3600" dirty="0">
                <a:solidFill>
                  <a:schemeClr val="bg1"/>
                </a:solidFill>
              </a:rPr>
              <a:t>¿COMO PUEDEN HACERTE DAÑO LOS MATERIALES PELIGROSO? </a:t>
            </a:r>
          </a:p>
        </p:txBody>
      </p:sp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34B93C8C-B57B-4E7B-A8AC-CA243F0EF12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6190310"/>
              </p:ext>
            </p:extLst>
          </p:nvPr>
        </p:nvGraphicFramePr>
        <p:xfrm>
          <a:off x="4881490" y="1768574"/>
          <a:ext cx="6874058" cy="44362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141762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9E1927A-7587-489F-BDCF-079D7F46D05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graphicEl>
                                              <a:dgm id="{59E1927A-7587-489F-BDCF-079D7F46D05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graphicEl>
                                              <a:dgm id="{59E1927A-7587-489F-BDCF-079D7F46D05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3BFC320-CC03-49DC-A3D5-A4086CE54D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graphicEl>
                                              <a:dgm id="{B3BFC320-CC03-49DC-A3D5-A4086CE54D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graphicEl>
                                              <a:dgm id="{B3BFC320-CC03-49DC-A3D5-A4086CE54D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8E86A6B-F5FC-45E0-A8C2-5733A63BAE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graphicEl>
                                              <a:dgm id="{A8E86A6B-F5FC-45E0-A8C2-5733A63BAE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graphicEl>
                                              <a:dgm id="{A8E86A6B-F5FC-45E0-A8C2-5733A63BAE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3D35548-70A2-4246-9F64-A59EE20831A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graphicEl>
                                              <a:dgm id="{53D35548-70A2-4246-9F64-A59EE20831A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>
                                            <p:graphicEl>
                                              <a:dgm id="{53D35548-70A2-4246-9F64-A59EE20831A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Nuevos datos sobre la exposición a sustancias peligrosas en el ...">
            <a:extLst>
              <a:ext uri="{FF2B5EF4-FFF2-40B4-BE49-F238E27FC236}">
                <a16:creationId xmlns:a16="http://schemas.microsoft.com/office/drawing/2014/main" id="{AAACDAF7-B0B4-4B56-B298-C117D9EDD28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 flipH="1">
            <a:off x="8929678" y="1800079"/>
            <a:ext cx="3262322" cy="3525130"/>
          </a:xfrm>
          <a:custGeom>
            <a:avLst/>
            <a:gdLst/>
            <a:ahLst/>
            <a:cxnLst/>
            <a:rect l="l" t="t" r="r" b="b"/>
            <a:pathLst>
              <a:path w="5578824" h="6028256">
                <a:moveTo>
                  <a:pt x="1681218" y="0"/>
                </a:moveTo>
                <a:lnTo>
                  <a:pt x="5578824" y="0"/>
                </a:lnTo>
                <a:lnTo>
                  <a:pt x="5578824" y="5760161"/>
                </a:lnTo>
                <a:lnTo>
                  <a:pt x="5441231" y="5804042"/>
                </a:lnTo>
                <a:cubicBezTo>
                  <a:pt x="5079089" y="5907589"/>
                  <a:pt x="4674877" y="5944442"/>
                  <a:pt x="4253224" y="5980388"/>
                </a:cubicBezTo>
                <a:cubicBezTo>
                  <a:pt x="2813852" y="6102970"/>
                  <a:pt x="1551586" y="6071494"/>
                  <a:pt x="837278" y="4877588"/>
                </a:cubicBezTo>
                <a:cubicBezTo>
                  <a:pt x="529862" y="4363935"/>
                  <a:pt x="255162" y="3847185"/>
                  <a:pt x="109626" y="3329255"/>
                </a:cubicBezTo>
                <a:cubicBezTo>
                  <a:pt x="-35907" y="2811325"/>
                  <a:pt x="-52277" y="2292214"/>
                  <a:pt x="156962" y="1773839"/>
                </a:cubicBezTo>
                <a:cubicBezTo>
                  <a:pt x="296494" y="1428108"/>
                  <a:pt x="536161" y="1082881"/>
                  <a:pt x="904890" y="738354"/>
                </a:cubicBezTo>
                <a:cubicBezTo>
                  <a:pt x="1036690" y="615181"/>
                  <a:pt x="1169968" y="488910"/>
                  <a:pt x="1304592" y="360545"/>
                </a:cubicBezTo>
                <a:close/>
              </a:path>
            </a:pathLst>
          </a:cu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4" descr="Sistema Globalmente Armonizado de Clasificación y Etiquetado de ...">
            <a:extLst>
              <a:ext uri="{FF2B5EF4-FFF2-40B4-BE49-F238E27FC236}">
                <a16:creationId xmlns:a16="http://schemas.microsoft.com/office/drawing/2014/main" id="{8E18FED4-9801-4F9B-AB50-D9F590DA2AF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599" y="3276599"/>
            <a:ext cx="515257" cy="5152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FCF5C449-1145-4F83-8F97-16858F248F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1004" y="91270"/>
            <a:ext cx="9453488" cy="15240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s-CL" sz="2700" dirty="0"/>
              <a:t>PARA MITIGAR CON SEGURIDAD LOS INCIDENTES CON MATERIALES PELIGROSOS USTED DEBE ENTENDER:</a:t>
            </a:r>
          </a:p>
        </p:txBody>
      </p:sp>
      <p:graphicFrame>
        <p:nvGraphicFramePr>
          <p:cNvPr id="8" name="Diagrama 7">
            <a:extLst>
              <a:ext uri="{FF2B5EF4-FFF2-40B4-BE49-F238E27FC236}">
                <a16:creationId xmlns:a16="http://schemas.microsoft.com/office/drawing/2014/main" id="{FE864C4E-A012-46AB-A7E1-3BA7A92084D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18332358"/>
              </p:ext>
            </p:extLst>
          </p:nvPr>
        </p:nvGraphicFramePr>
        <p:xfrm>
          <a:off x="1547446" y="1280160"/>
          <a:ext cx="5334000" cy="39221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4106" name="Picture 10" descr="Blog de dermatología cotidiana">
            <a:extLst>
              <a:ext uri="{FF2B5EF4-FFF2-40B4-BE49-F238E27FC236}">
                <a16:creationId xmlns:a16="http://schemas.microsoft.com/office/drawing/2014/main" id="{8FD6BDC1-4990-4688-AA36-589864BE73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2389" y="4256321"/>
            <a:ext cx="2203739" cy="16506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8" name="Picture 12" descr="Muerte - EcuRed">
            <a:extLst>
              <a:ext uri="{FF2B5EF4-FFF2-40B4-BE49-F238E27FC236}">
                <a16:creationId xmlns:a16="http://schemas.microsoft.com/office/drawing/2014/main" id="{D361AA74-50CB-414C-911C-E8F6015D06D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3045723" y="4159132"/>
            <a:ext cx="2203740" cy="1747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0" name="Picture 14" descr="Piden asistencia de la ONU para aliviar el daño ambiental en ...">
            <a:extLst>
              <a:ext uri="{FF2B5EF4-FFF2-40B4-BE49-F238E27FC236}">
                <a16:creationId xmlns:a16="http://schemas.microsoft.com/office/drawing/2014/main" id="{8ABFFA00-AC4B-4FB9-8DA9-8532347F53D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643126" y="4159728"/>
            <a:ext cx="2777382" cy="1747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id="{8D9C5892-BB02-4FC4-BD95-51BEFE788E7C}"/>
              </a:ext>
            </a:extLst>
          </p:cNvPr>
          <p:cNvSpPr txBox="1"/>
          <p:nvPr/>
        </p:nvSpPr>
        <p:spPr>
          <a:xfrm>
            <a:off x="2041190" y="1922714"/>
            <a:ext cx="3348111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CL" sz="2800" dirty="0"/>
              <a:t>PODEMOS EVITAR</a:t>
            </a:r>
          </a:p>
        </p:txBody>
      </p:sp>
    </p:spTree>
    <p:extLst>
      <p:ext uri="{BB962C8B-B14F-4D97-AF65-F5344CB8AC3E}">
        <p14:creationId xmlns:p14="http://schemas.microsoft.com/office/powerpoint/2010/main" val="1186042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62778ECD-D707-4FB7-8A3D-5497F711C05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graphicEl>
                                              <a:dgm id="{62778ECD-D707-4FB7-8A3D-5497F711C05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CF2D3A80-EFDB-49B2-8C05-CB6EFE2AEFD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graphicEl>
                                              <a:dgm id="{CF2D3A80-EFDB-49B2-8C05-CB6EFE2AEFD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1B502152-A244-40FC-A79D-E6216CB9337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>
                                            <p:graphicEl>
                                              <a:dgm id="{1B502152-A244-40FC-A79D-E6216CB9337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F58A4AD9-DAEA-411D-BEFD-814E0CD04F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>
                                            <p:graphicEl>
                                              <a:dgm id="{F58A4AD9-DAEA-411D-BEFD-814E0CD04F4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A7C10A1D-CC4B-46BD-AC8F-823D491CAB7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">
                                            <p:graphicEl>
                                              <a:dgm id="{A7C10A1D-CC4B-46BD-AC8F-823D491CAB7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2" dur="2000"/>
                                        <p:tgtEl>
                                          <p:spTgt spid="8">
                                            <p:graphicEl>
                                              <a:dgm id="{62778ECD-D707-4FB7-8A3D-5497F711C05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62778ECD-D707-4FB7-8A3D-5497F711C05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7" dur="2000"/>
                                        <p:tgtEl>
                                          <p:spTgt spid="8">
                                            <p:graphicEl>
                                              <a:dgm id="{CF2D3A80-EFDB-49B2-8C05-CB6EFE2AEFD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CF2D3A80-EFDB-49B2-8C05-CB6EFE2AEFD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6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0" dur="2000"/>
                                        <p:tgtEl>
                                          <p:spTgt spid="8">
                                            <p:graphicEl>
                                              <a:dgm id="{1B502152-A244-40FC-A79D-E6216CB9337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1B502152-A244-40FC-A79D-E6216CB9337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5" dur="2000"/>
                                        <p:tgtEl>
                                          <p:spTgt spid="8">
                                            <p:graphicEl>
                                              <a:dgm id="{F58A4AD9-DAEA-411D-BEFD-814E0CD04F4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F58A4AD9-DAEA-411D-BEFD-814E0CD04F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6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8" dur="2000"/>
                                        <p:tgtEl>
                                          <p:spTgt spid="8">
                                            <p:graphicEl>
                                              <a:dgm id="{A7C10A1D-CC4B-46BD-AC8F-823D491CAB7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A7C10A1D-CC4B-46BD-AC8F-823D491CAB7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8" grpId="0">
        <p:bldSub>
          <a:bldDgm bld="one"/>
        </p:bldSub>
      </p:bldGraphic>
      <p:bldGraphic spid="8" grpId="1">
        <p:bldSub>
          <a:bldDgm bld="one"/>
        </p:bldSub>
      </p:bldGraphic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90736B-803C-4256-83DF-1FBF9D062D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103" y="131138"/>
            <a:ext cx="6857999" cy="1579756"/>
          </a:xfrm>
        </p:spPr>
        <p:txBody>
          <a:bodyPr anchor="t">
            <a:normAutofit fontScale="90000"/>
          </a:bodyPr>
          <a:lstStyle/>
          <a:p>
            <a:r>
              <a:rPr lang="es-CL" sz="4800" dirty="0"/>
              <a:t>EFECTOS POTENCIALES A LA SALUD  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BC9C0D44-5EF1-4AA5-8A42-B1D66DD07DB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0791202"/>
              </p:ext>
            </p:extLst>
          </p:nvPr>
        </p:nvGraphicFramePr>
        <p:xfrm>
          <a:off x="3837620" y="573339"/>
          <a:ext cx="68580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6" name="Rectángulo: esquinas redondeadas 15">
            <a:extLst>
              <a:ext uri="{FF2B5EF4-FFF2-40B4-BE49-F238E27FC236}">
                <a16:creationId xmlns:a16="http://schemas.microsoft.com/office/drawing/2014/main" id="{25227AA9-4A2F-4323-8CDC-9EE42D827D0F}"/>
              </a:ext>
            </a:extLst>
          </p:cNvPr>
          <p:cNvSpPr/>
          <p:nvPr/>
        </p:nvSpPr>
        <p:spPr>
          <a:xfrm>
            <a:off x="5797407" y="4091930"/>
            <a:ext cx="2938425" cy="1865900"/>
          </a:xfrm>
          <a:prstGeom prst="roundRect">
            <a:avLst>
              <a:gd name="adj" fmla="val 1000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10" name="Grupo 9">
            <a:extLst>
              <a:ext uri="{FF2B5EF4-FFF2-40B4-BE49-F238E27FC236}">
                <a16:creationId xmlns:a16="http://schemas.microsoft.com/office/drawing/2014/main" id="{C1F19E4A-BDA0-469D-A542-30B3EDAB866A}"/>
              </a:ext>
            </a:extLst>
          </p:cNvPr>
          <p:cNvGrpSpPr/>
          <p:nvPr/>
        </p:nvGrpSpPr>
        <p:grpSpPr>
          <a:xfrm>
            <a:off x="6023633" y="4282566"/>
            <a:ext cx="2938425" cy="1865900"/>
            <a:chOff x="327328" y="1508133"/>
            <a:chExt cx="2938425" cy="1865900"/>
          </a:xfrm>
        </p:grpSpPr>
        <p:sp>
          <p:nvSpPr>
            <p:cNvPr id="12" name="Rectángulo: esquinas redondeadas 11">
              <a:extLst>
                <a:ext uri="{FF2B5EF4-FFF2-40B4-BE49-F238E27FC236}">
                  <a16:creationId xmlns:a16="http://schemas.microsoft.com/office/drawing/2014/main" id="{AE3B9C73-9F8B-49A5-927F-A35415D7A394}"/>
                </a:ext>
              </a:extLst>
            </p:cNvPr>
            <p:cNvSpPr/>
            <p:nvPr/>
          </p:nvSpPr>
          <p:spPr>
            <a:xfrm>
              <a:off x="327328" y="1508133"/>
              <a:ext cx="2938425" cy="1865900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4" name="Rectángulo: esquinas redondeadas 4">
              <a:extLst>
                <a:ext uri="{FF2B5EF4-FFF2-40B4-BE49-F238E27FC236}">
                  <a16:creationId xmlns:a16="http://schemas.microsoft.com/office/drawing/2014/main" id="{E3E808AE-EA1D-42D1-8E36-C625A059F63D}"/>
                </a:ext>
              </a:extLst>
            </p:cNvPr>
            <p:cNvSpPr txBox="1"/>
            <p:nvPr/>
          </p:nvSpPr>
          <p:spPr>
            <a:xfrm>
              <a:off x="381978" y="1562783"/>
              <a:ext cx="2829125" cy="17566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01930" tIns="201930" rIns="201930" bIns="201930" numCol="1" spcCol="1270" anchor="ctr" anchorCtr="0">
              <a:noAutofit/>
            </a:bodyPr>
            <a:lstStyle/>
            <a:p>
              <a:pPr marL="0" lvl="0" indent="0" algn="ctr" defTabSz="2355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CL" sz="3600" dirty="0"/>
                <a:t>Retardados</a:t>
              </a:r>
              <a:r>
                <a:rPr lang="es-CL" sz="5300" dirty="0"/>
                <a:t> </a:t>
              </a:r>
              <a:endParaRPr lang="es-CL" sz="53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909625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6897F92-CAB9-42B9-A2FF-E16BA3F7CEE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96897F92-CAB9-42B9-A2FF-E16BA3F7CEE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DC7FD7E-A49D-405B-8479-911D7CE09D1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graphicEl>
                                              <a:dgm id="{1DC7FD7E-A49D-405B-8479-911D7CE09D1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B788BB1-E515-46CC-83B6-7667AE6575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6B788BB1-E515-46CC-83B6-7667AE6575F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287DF6B-E1F1-4E9B-BDB9-101447EE923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>
                                            <p:graphicEl>
                                              <a:dgm id="{4287DF6B-E1F1-4E9B-BDB9-101447EE923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lvlOne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1509D341-0E38-41D9-8BD6-F0A132FDB6C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b="-1"/>
          <a:stretch/>
        </p:blipFill>
        <p:spPr>
          <a:xfrm>
            <a:off x="2" y="10"/>
            <a:ext cx="5578823" cy="6028246"/>
          </a:xfrm>
          <a:custGeom>
            <a:avLst/>
            <a:gdLst/>
            <a:ahLst/>
            <a:cxnLst/>
            <a:rect l="l" t="t" r="r" b="b"/>
            <a:pathLst>
              <a:path w="5578823" h="6028256">
                <a:moveTo>
                  <a:pt x="0" y="0"/>
                </a:moveTo>
                <a:lnTo>
                  <a:pt x="3897606" y="0"/>
                </a:lnTo>
                <a:lnTo>
                  <a:pt x="4274232" y="360545"/>
                </a:lnTo>
                <a:cubicBezTo>
                  <a:pt x="4408856" y="488910"/>
                  <a:pt x="4542134" y="615181"/>
                  <a:pt x="4673934" y="738354"/>
                </a:cubicBezTo>
                <a:cubicBezTo>
                  <a:pt x="5042663" y="1082881"/>
                  <a:pt x="5282330" y="1428108"/>
                  <a:pt x="5421862" y="1773839"/>
                </a:cubicBezTo>
                <a:cubicBezTo>
                  <a:pt x="5631101" y="2292214"/>
                  <a:pt x="5614731" y="2811325"/>
                  <a:pt x="5469198" y="3329255"/>
                </a:cubicBezTo>
                <a:cubicBezTo>
                  <a:pt x="5323662" y="3847185"/>
                  <a:pt x="5048962" y="4363935"/>
                  <a:pt x="4741546" y="4877588"/>
                </a:cubicBezTo>
                <a:cubicBezTo>
                  <a:pt x="4027238" y="6071494"/>
                  <a:pt x="2764972" y="6102970"/>
                  <a:pt x="1325600" y="5980388"/>
                </a:cubicBezTo>
                <a:cubicBezTo>
                  <a:pt x="903947" y="5944442"/>
                  <a:pt x="499735" y="5907589"/>
                  <a:pt x="137593" y="5804042"/>
                </a:cubicBezTo>
                <a:lnTo>
                  <a:pt x="0" y="5760161"/>
                </a:lnTo>
                <a:close/>
              </a:path>
            </a:pathLst>
          </a:cu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220B1B35-DF19-44F8-8D48-63B5B8E8BD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756658"/>
            <a:ext cx="5334000" cy="1565627"/>
          </a:xfrm>
        </p:spPr>
        <p:txBody>
          <a:bodyPr>
            <a:normAutofit/>
          </a:bodyPr>
          <a:lstStyle/>
          <a:p>
            <a:pPr algn="ctr"/>
            <a:r>
              <a:rPr lang="es-CL" sz="4000" dirty="0"/>
              <a:t>Pregunta de discusión 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A8845769-C640-42F0-91D3-E015D3B752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37412" y="3064022"/>
            <a:ext cx="5851175" cy="2275319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 anchorCtr="0">
            <a:normAutofit/>
          </a:bodyPr>
          <a:lstStyle/>
          <a:p>
            <a:pPr marL="0" indent="0" algn="ctr">
              <a:buNone/>
            </a:pPr>
            <a:r>
              <a:rPr lang="es-CL" sz="2800" dirty="0">
                <a:latin typeface="Elephant" panose="02020904090505020303" pitchFamily="18" charset="0"/>
              </a:rPr>
              <a:t>¿Qué tipo de efectos de salud retardados pueden experimentar  los primeros respondedores?</a:t>
            </a:r>
          </a:p>
        </p:txBody>
      </p:sp>
    </p:spTree>
    <p:extLst>
      <p:ext uri="{BB962C8B-B14F-4D97-AF65-F5344CB8AC3E}">
        <p14:creationId xmlns:p14="http://schemas.microsoft.com/office/powerpoint/2010/main" val="2896832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606827-5EB8-4402-BF57-A2067BED15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2258691"/>
            <a:ext cx="3472375" cy="2340617"/>
          </a:xfrm>
          <a:effectLst>
            <a:innerShdw blurRad="63500" dist="50800" dir="16200000">
              <a:prstClr val="black">
                <a:alpha val="50000"/>
              </a:prstClr>
            </a:inn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 anchorCtr="1">
            <a:normAutofit/>
          </a:bodyPr>
          <a:lstStyle/>
          <a:p>
            <a:r>
              <a:rPr lang="es-CL" sz="4800" dirty="0">
                <a:solidFill>
                  <a:srgbClr val="FFFFFF"/>
                </a:solidFill>
              </a:rPr>
              <a:t>RUTAS DE ENTRADA 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110B80C0-6AEB-4F21-8894-4D9DDF051B1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86540653"/>
              </p:ext>
            </p:extLst>
          </p:nvPr>
        </p:nvGraphicFramePr>
        <p:xfrm>
          <a:off x="5334000" y="762000"/>
          <a:ext cx="6096000" cy="533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32557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2D03422-A8FA-438A-BD58-A72F05B8F6D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dgm id="{02D03422-A8FA-438A-BD58-A72F05B8F6D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dgm id="{02D03422-A8FA-438A-BD58-A72F05B8F6D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graphicEl>
                                              <a:dgm id="{02D03422-A8FA-438A-BD58-A72F05B8F6D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7B11929-5173-4CFD-84A0-B13D87A3AAC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>
                                            <p:graphicEl>
                                              <a:dgm id="{C7B11929-5173-4CFD-84A0-B13D87A3AAC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graphicEl>
                                              <a:dgm id="{C7B11929-5173-4CFD-84A0-B13D87A3AAC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>
                                            <p:graphicEl>
                                              <a:dgm id="{C7B11929-5173-4CFD-84A0-B13D87A3AAC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8797716-B880-4E93-8DE5-E8FBF9CD99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graphicEl>
                                              <a:dgm id="{08797716-B880-4E93-8DE5-E8FBF9CD99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>
                                            <p:graphicEl>
                                              <a:dgm id="{08797716-B880-4E93-8DE5-E8FBF9CD99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>
                                            <p:graphicEl>
                                              <a:dgm id="{08797716-B880-4E93-8DE5-E8FBF9CD991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AD0D82E-DB08-4B75-8E9A-C3DC920621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>
                                            <p:graphicEl>
                                              <a:dgm id="{3AD0D82E-DB08-4B75-8E9A-C3DC920621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>
                                            <p:graphicEl>
                                              <a:dgm id="{3AD0D82E-DB08-4B75-8E9A-C3DC920621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">
                                            <p:graphicEl>
                                              <a:dgm id="{3AD0D82E-DB08-4B75-8E9A-C3DC920621B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33C62BB-0F28-4ACF-BE79-481F6BBF9C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>
                                            <p:graphicEl>
                                              <a:dgm id="{C33C62BB-0F28-4ACF-BE79-481F6BBF9C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>
                                            <p:graphicEl>
                                              <a:dgm id="{C33C62BB-0F28-4ACF-BE79-481F6BBF9C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">
                                            <p:graphicEl>
                                              <a:dgm id="{C33C62BB-0F28-4ACF-BE79-481F6BBF9C4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A522003-60BC-4C62-9670-503FD5B8D9E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>
                                            <p:graphicEl>
                                              <a:dgm id="{DA522003-60BC-4C62-9670-503FD5B8D9E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">
                                            <p:graphicEl>
                                              <a:dgm id="{DA522003-60BC-4C62-9670-503FD5B8D9E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">
                                            <p:graphicEl>
                                              <a:dgm id="{DA522003-60BC-4C62-9670-503FD5B8D9E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024A8E5-DABE-450E-9224-20AC1DCD40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">
                                            <p:graphicEl>
                                              <a:dgm id="{0024A8E5-DABE-450E-9224-20AC1DCD40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">
                                            <p:graphicEl>
                                              <a:dgm id="{0024A8E5-DABE-450E-9224-20AC1DCD40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">
                                            <p:graphicEl>
                                              <a:dgm id="{0024A8E5-DABE-450E-9224-20AC1DCD40D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83EA84B-F2CB-4A10-8844-EDF825146CC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">
                                            <p:graphicEl>
                                              <a:dgm id="{B83EA84B-F2CB-4A10-8844-EDF825146CC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">
                                            <p:graphicEl>
                                              <a:dgm id="{B83EA84B-F2CB-4A10-8844-EDF825146CC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">
                                            <p:graphicEl>
                                              <a:dgm id="{B83EA84B-F2CB-4A10-8844-EDF825146CC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tr%C3%A1quea">
            <a:extLst>
              <a:ext uri="{FF2B5EF4-FFF2-40B4-BE49-F238E27FC236}">
                <a16:creationId xmlns:a16="http://schemas.microsoft.com/office/drawing/2014/main" id="{9F731FF1-96A6-4BA8-95E1-80FD7C8BCB21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224246" y="2789817"/>
            <a:ext cx="4274458" cy="341956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6" name="Rounded Rectangle 2">
            <a:extLst>
              <a:ext uri="{FF2B5EF4-FFF2-40B4-BE49-F238E27FC236}">
                <a16:creationId xmlns:a16="http://schemas.microsoft.com/office/drawing/2014/main" id="{CC78C8D0-2DB2-4C78-90E7-94B94795E28C}"/>
              </a:ext>
            </a:extLst>
          </p:cNvPr>
          <p:cNvSpPr/>
          <p:nvPr/>
        </p:nvSpPr>
        <p:spPr>
          <a:xfrm>
            <a:off x="7427006" y="963301"/>
            <a:ext cx="2704353" cy="444529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444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000" b="1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67" name="Rounded Rectangle 5">
            <a:extLst>
              <a:ext uri="{FF2B5EF4-FFF2-40B4-BE49-F238E27FC236}">
                <a16:creationId xmlns:a16="http://schemas.microsoft.com/office/drawing/2014/main" id="{1FCBB3F2-A41E-4D54-A1BF-80183608195B}"/>
              </a:ext>
            </a:extLst>
          </p:cNvPr>
          <p:cNvSpPr/>
          <p:nvPr/>
        </p:nvSpPr>
        <p:spPr>
          <a:xfrm>
            <a:off x="8301097" y="1881184"/>
            <a:ext cx="3312000" cy="444529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444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000" b="1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68" name="Rounded Rectangle 6">
            <a:extLst>
              <a:ext uri="{FF2B5EF4-FFF2-40B4-BE49-F238E27FC236}">
                <a16:creationId xmlns:a16="http://schemas.microsoft.com/office/drawing/2014/main" id="{14FA7859-E78C-46BC-8326-64AD2C651DC6}"/>
              </a:ext>
            </a:extLst>
          </p:cNvPr>
          <p:cNvSpPr/>
          <p:nvPr/>
        </p:nvSpPr>
        <p:spPr>
          <a:xfrm>
            <a:off x="8779183" y="2684952"/>
            <a:ext cx="3312000" cy="444529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444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69" name="Rounded Rectangle 8">
            <a:extLst>
              <a:ext uri="{FF2B5EF4-FFF2-40B4-BE49-F238E27FC236}">
                <a16:creationId xmlns:a16="http://schemas.microsoft.com/office/drawing/2014/main" id="{23D0D910-D1C5-44E2-9385-5600EBA60982}"/>
              </a:ext>
            </a:extLst>
          </p:cNvPr>
          <p:cNvSpPr/>
          <p:nvPr/>
        </p:nvSpPr>
        <p:spPr>
          <a:xfrm>
            <a:off x="8741282" y="3585367"/>
            <a:ext cx="3312000" cy="444529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444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71" name="Rounded Rectangle 14">
            <a:extLst>
              <a:ext uri="{FF2B5EF4-FFF2-40B4-BE49-F238E27FC236}">
                <a16:creationId xmlns:a16="http://schemas.microsoft.com/office/drawing/2014/main" id="{A475BD90-D6D5-49DA-BEFB-BFB82E541CA5}"/>
              </a:ext>
            </a:extLst>
          </p:cNvPr>
          <p:cNvSpPr/>
          <p:nvPr/>
        </p:nvSpPr>
        <p:spPr>
          <a:xfrm>
            <a:off x="8322351" y="4460704"/>
            <a:ext cx="3312000" cy="444529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444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000" b="1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72" name="Rounded Rectangle 15">
            <a:extLst>
              <a:ext uri="{FF2B5EF4-FFF2-40B4-BE49-F238E27FC236}">
                <a16:creationId xmlns:a16="http://schemas.microsoft.com/office/drawing/2014/main" id="{A59987E0-67C9-4D1D-9D49-651121F350AC}"/>
              </a:ext>
            </a:extLst>
          </p:cNvPr>
          <p:cNvSpPr/>
          <p:nvPr/>
        </p:nvSpPr>
        <p:spPr>
          <a:xfrm>
            <a:off x="7721258" y="5369577"/>
            <a:ext cx="3312000" cy="444529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444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000" b="1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4" name="TextBox 36">
            <a:extLst>
              <a:ext uri="{FF2B5EF4-FFF2-40B4-BE49-F238E27FC236}">
                <a16:creationId xmlns:a16="http://schemas.microsoft.com/office/drawing/2014/main" id="{886BF85E-8822-4AD1-9A35-317304DB3AF3}"/>
              </a:ext>
            </a:extLst>
          </p:cNvPr>
          <p:cNvSpPr txBox="1"/>
          <p:nvPr/>
        </p:nvSpPr>
        <p:spPr>
          <a:xfrm>
            <a:off x="7578370" y="878767"/>
            <a:ext cx="24016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Vapores</a:t>
            </a:r>
            <a:endParaRPr lang="ko-KR" altLang="en-US" sz="2800" b="1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95" name="TextBox 39">
            <a:extLst>
              <a:ext uri="{FF2B5EF4-FFF2-40B4-BE49-F238E27FC236}">
                <a16:creationId xmlns:a16="http://schemas.microsoft.com/office/drawing/2014/main" id="{63B1D202-D491-48D4-8720-46D8C4951082}"/>
              </a:ext>
            </a:extLst>
          </p:cNvPr>
          <p:cNvSpPr txBox="1"/>
          <p:nvPr/>
        </p:nvSpPr>
        <p:spPr>
          <a:xfrm>
            <a:off x="8362142" y="1812426"/>
            <a:ext cx="30673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Humos</a:t>
            </a:r>
            <a:endParaRPr lang="ko-KR" altLang="en-US" sz="2800" b="1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96" name="TextBox 40">
            <a:extLst>
              <a:ext uri="{FF2B5EF4-FFF2-40B4-BE49-F238E27FC236}">
                <a16:creationId xmlns:a16="http://schemas.microsoft.com/office/drawing/2014/main" id="{EB1290AF-CFA5-46AC-9A53-26B97F22D2C9}"/>
              </a:ext>
            </a:extLst>
          </p:cNvPr>
          <p:cNvSpPr txBox="1"/>
          <p:nvPr/>
        </p:nvSpPr>
        <p:spPr>
          <a:xfrm>
            <a:off x="8863586" y="2645663"/>
            <a:ext cx="30673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Gases </a:t>
            </a:r>
            <a:endParaRPr lang="ko-KR" altLang="en-US" sz="2800" b="1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97" name="TextBox 42">
            <a:extLst>
              <a:ext uri="{FF2B5EF4-FFF2-40B4-BE49-F238E27FC236}">
                <a16:creationId xmlns:a16="http://schemas.microsoft.com/office/drawing/2014/main" id="{6024A97A-375F-4F63-A5B0-98EF95CF66C2}"/>
              </a:ext>
            </a:extLst>
          </p:cNvPr>
          <p:cNvSpPr txBox="1"/>
          <p:nvPr/>
        </p:nvSpPr>
        <p:spPr>
          <a:xfrm>
            <a:off x="8741282" y="3536978"/>
            <a:ext cx="30673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Aerosol liquido</a:t>
            </a:r>
            <a:endParaRPr lang="ko-KR" altLang="en-US" sz="2800" b="1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99" name="TextBox 47">
            <a:extLst>
              <a:ext uri="{FF2B5EF4-FFF2-40B4-BE49-F238E27FC236}">
                <a16:creationId xmlns:a16="http://schemas.microsoft.com/office/drawing/2014/main" id="{964F54F1-EBC6-4EB9-A57E-60ACACFBFF60}"/>
              </a:ext>
            </a:extLst>
          </p:cNvPr>
          <p:cNvSpPr txBox="1"/>
          <p:nvPr/>
        </p:nvSpPr>
        <p:spPr>
          <a:xfrm>
            <a:off x="8362142" y="4401877"/>
            <a:ext cx="30673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Vaho</a:t>
            </a:r>
            <a:endParaRPr lang="ko-KR" altLang="en-US" sz="2000" b="1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100" name="TextBox 48">
            <a:extLst>
              <a:ext uri="{FF2B5EF4-FFF2-40B4-BE49-F238E27FC236}">
                <a16:creationId xmlns:a16="http://schemas.microsoft.com/office/drawing/2014/main" id="{E1A60DC0-AE82-4357-85D5-556DA04B2D70}"/>
              </a:ext>
            </a:extLst>
          </p:cNvPr>
          <p:cNvSpPr txBox="1"/>
          <p:nvPr/>
        </p:nvSpPr>
        <p:spPr>
          <a:xfrm>
            <a:off x="7721258" y="5312621"/>
            <a:ext cx="331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Polvo</a:t>
            </a:r>
            <a:r>
              <a:rPr lang="en-US" altLang="ko-KR" sz="28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en</a:t>
            </a:r>
            <a:r>
              <a:rPr lang="en-US" altLang="ko-KR" sz="28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supensión</a:t>
            </a:r>
            <a:endParaRPr lang="ko-KR" altLang="en-US" sz="2000" b="1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108" name="Elipse 107">
            <a:extLst>
              <a:ext uri="{FF2B5EF4-FFF2-40B4-BE49-F238E27FC236}">
                <a16:creationId xmlns:a16="http://schemas.microsoft.com/office/drawing/2014/main" id="{09C77B46-8A11-4FB8-9BEA-64C007FD74AF}"/>
              </a:ext>
            </a:extLst>
          </p:cNvPr>
          <p:cNvSpPr/>
          <p:nvPr/>
        </p:nvSpPr>
        <p:spPr>
          <a:xfrm>
            <a:off x="5172660" y="2103449"/>
            <a:ext cx="3128437" cy="280133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400" dirty="0">
                <a:latin typeface="Candara" panose="020E0502030303020204" pitchFamily="34" charset="0"/>
              </a:rPr>
              <a:t>RESPIRAR MATERIAL PELIGROSO POR LA NARIZ O LA BOCA </a:t>
            </a:r>
          </a:p>
        </p:txBody>
      </p:sp>
      <p:sp>
        <p:nvSpPr>
          <p:cNvPr id="3" name="Rectángulo: esquinas diagonales cortadas 2">
            <a:extLst>
              <a:ext uri="{FF2B5EF4-FFF2-40B4-BE49-F238E27FC236}">
                <a16:creationId xmlns:a16="http://schemas.microsoft.com/office/drawing/2014/main" id="{98117B21-51F5-4E11-918D-5AFCB1F7138B}"/>
              </a:ext>
            </a:extLst>
          </p:cNvPr>
          <p:cNvSpPr/>
          <p:nvPr/>
        </p:nvSpPr>
        <p:spPr>
          <a:xfrm>
            <a:off x="1485833" y="851997"/>
            <a:ext cx="3773714" cy="1196756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4000" dirty="0">
                <a:latin typeface="Candara" panose="020E0502030303020204" pitchFamily="34" charset="0"/>
              </a:rPr>
              <a:t>INHALACIÓN </a:t>
            </a:r>
            <a:endParaRPr lang="es-CL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2419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 animBg="1"/>
      <p:bldP spid="67" grpId="0" animBg="1"/>
      <p:bldP spid="68" grpId="0" animBg="1"/>
      <p:bldP spid="69" grpId="0" animBg="1"/>
      <p:bldP spid="71" grpId="0" animBg="1"/>
      <p:bldP spid="72" grpId="0" animBg="1"/>
      <p:bldP spid="94" grpId="0"/>
      <p:bldP spid="95" grpId="0"/>
      <p:bldP spid="96" grpId="0"/>
      <p:bldP spid="97" grpId="0"/>
      <p:bldP spid="99" grpId="0"/>
      <p:bldP spid="100" grpId="0"/>
      <p:bldP spid="10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56">
            <a:extLst>
              <a:ext uri="{FF2B5EF4-FFF2-40B4-BE49-F238E27FC236}">
                <a16:creationId xmlns:a16="http://schemas.microsoft.com/office/drawing/2014/main" id="{A3660830-08C6-46B6-A812-EB33FA8E931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23824" y="446234"/>
            <a:ext cx="3185660" cy="25200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Picture 2" descr="ANTOLUC Logística Integral en Protección Chile - Inicio">
            <a:extLst>
              <a:ext uri="{FF2B5EF4-FFF2-40B4-BE49-F238E27FC236}">
                <a16:creationId xmlns:a16="http://schemas.microsoft.com/office/drawing/2014/main" id="{90B4FEF1-7B2E-4356-85F4-1F033DE7312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275468" y="3915049"/>
            <a:ext cx="3697688" cy="252000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3m 3200 mask filter">
            <a:extLst>
              <a:ext uri="{FF2B5EF4-FFF2-40B4-BE49-F238E27FC236}">
                <a16:creationId xmlns:a16="http://schemas.microsoft.com/office/drawing/2014/main" id="{592B61E8-34F6-4FA1-8443-E88FFBD951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88687" y="3929162"/>
            <a:ext cx="3827845" cy="252000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mediawebserver 5">
            <a:extLst>
              <a:ext uri="{FF2B5EF4-FFF2-40B4-BE49-F238E27FC236}">
                <a16:creationId xmlns:a16="http://schemas.microsoft.com/office/drawing/2014/main" id="{4882571A-21BA-422E-AE05-B607C0B3B05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354827" y="245820"/>
            <a:ext cx="2928154" cy="2920828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Diagrama de flujo: conector 12">
            <a:extLst>
              <a:ext uri="{FF2B5EF4-FFF2-40B4-BE49-F238E27FC236}">
                <a16:creationId xmlns:a16="http://schemas.microsoft.com/office/drawing/2014/main" id="{79566789-52BF-47DE-9742-D995BA1188A4}"/>
              </a:ext>
            </a:extLst>
          </p:cNvPr>
          <p:cNvSpPr/>
          <p:nvPr/>
        </p:nvSpPr>
        <p:spPr>
          <a:xfrm>
            <a:off x="4395639" y="587585"/>
            <a:ext cx="3773032" cy="3378631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200" b="1" dirty="0"/>
              <a:t>Cuando el material peligroso presenta un amenaza por inhalación </a:t>
            </a:r>
          </a:p>
        </p:txBody>
      </p:sp>
      <p:sp>
        <p:nvSpPr>
          <p:cNvPr id="14" name="Rectángulo: esquinas diagonales cortadas 13">
            <a:extLst>
              <a:ext uri="{FF2B5EF4-FFF2-40B4-BE49-F238E27FC236}">
                <a16:creationId xmlns:a16="http://schemas.microsoft.com/office/drawing/2014/main" id="{EB9A1544-EEF5-491E-A1F3-8855B4A2BD1E}"/>
              </a:ext>
            </a:extLst>
          </p:cNvPr>
          <p:cNvSpPr/>
          <p:nvPr/>
        </p:nvSpPr>
        <p:spPr>
          <a:xfrm>
            <a:off x="4116999" y="4432514"/>
            <a:ext cx="3827845" cy="1580827"/>
          </a:xfrm>
          <a:prstGeom prst="snip2Diag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800" dirty="0"/>
              <a:t>SE REQUIERE PROTECCION RESPIRATORIA </a:t>
            </a:r>
          </a:p>
        </p:txBody>
      </p:sp>
    </p:spTree>
    <p:extLst>
      <p:ext uri="{BB962C8B-B14F-4D97-AF65-F5344CB8AC3E}">
        <p14:creationId xmlns:p14="http://schemas.microsoft.com/office/powerpoint/2010/main" val="2314916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10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50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4" grpId="1" animBg="1"/>
    </p:bldLst>
  </p:timing>
</p:sld>
</file>

<file path=ppt/theme/theme1.xml><?xml version="1.0" encoding="utf-8"?>
<a:theme xmlns:a="http://schemas.openxmlformats.org/drawingml/2006/main" name="Fire foundatio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re foundation" id="{FF301880-BC9E-4066-B0C9-891084514243}" vid="{2CB758DB-17B6-44E7-8CE2-BAF71FB6DD35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583</Words>
  <Application>Microsoft Office PowerPoint</Application>
  <PresentationFormat>Panorámica</PresentationFormat>
  <Paragraphs>154</Paragraphs>
  <Slides>29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11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29</vt:i4>
      </vt:variant>
    </vt:vector>
  </HeadingPairs>
  <TitlesOfParts>
    <vt:vector size="41" baseType="lpstr">
      <vt:lpstr>Arial</vt:lpstr>
      <vt:lpstr>Bebas Neue</vt:lpstr>
      <vt:lpstr>Bell MT</vt:lpstr>
      <vt:lpstr>Berlin Sans FB</vt:lpstr>
      <vt:lpstr>Calibri</vt:lpstr>
      <vt:lpstr>Candara</vt:lpstr>
      <vt:lpstr>David</vt:lpstr>
      <vt:lpstr>Elephant</vt:lpstr>
      <vt:lpstr>Impact</vt:lpstr>
      <vt:lpstr>Montserrat</vt:lpstr>
      <vt:lpstr>Open Sans SemiBold</vt:lpstr>
      <vt:lpstr>Fire foundation</vt:lpstr>
      <vt:lpstr>¿CÓMO PUEDEN HACERTE DAÑO LOS MATERIALES PELIGROSOS?</vt:lpstr>
      <vt:lpstr>OBJETIVO N° 3</vt:lpstr>
      <vt:lpstr>¿COMO PUEDEN HACERTE DAÑO LOS MATERIALES PELIGROSO? </vt:lpstr>
      <vt:lpstr>PARA MITIGAR CON SEGURIDAD LOS INCIDENTES CON MATERIALES PELIGROSOS USTED DEBE ENTENDER:</vt:lpstr>
      <vt:lpstr>EFECTOS POTENCIALES A LA SALUD  </vt:lpstr>
      <vt:lpstr>Pregunta de discusión </vt:lpstr>
      <vt:lpstr>RUTAS DE ENTRADA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Pregunta de discusión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Preguntas de repaso </vt:lpstr>
      <vt:lpstr>RUTAS DE ENTRADA </vt:lpstr>
      <vt:lpstr>Preguntas de repaso 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¿CÓMO PUEDEN HACERTE DAÑO LOS MATERIALES PELIGROSOS?</dc:title>
  <dc:creator>Hector Rojas</dc:creator>
  <cp:lastModifiedBy>Hector Rojas</cp:lastModifiedBy>
  <cp:revision>3</cp:revision>
  <dcterms:created xsi:type="dcterms:W3CDTF">2020-08-19T18:33:43Z</dcterms:created>
  <dcterms:modified xsi:type="dcterms:W3CDTF">2020-08-19T19:43:03Z</dcterms:modified>
</cp:coreProperties>
</file>