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3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commentAuthors" Target="commentAuthor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0T09:18:33.169" idx="2">
    <p:pos x="10" y="10"/>
    <p:text>EL POWER ES PARA ESTUDIAR? LE DEJAMOS EL TEXTO LARGO...PARA LA PRESENTACIÓN DE ACHICARSE, ES DEMASIADO LARGO PARA HACER UNA PRESENTACION</p:text>
    <p:extLst>
      <p:ext uri="{C676402C-5697-4E1C-873F-D02D1690AC5C}">
        <p15:threadingInfo xmlns:p15="http://schemas.microsoft.com/office/powerpoint/2012/main" timeZoneBias="180"/>
      </p:ext>
    </p:extLst>
  </p:cm>
  <p:cm authorId="1" dt="2020-05-20T09:23:08.822" idx="3">
    <p:pos x="146" y="146"/>
    <p:text>PRESENTAR DOS VERSIONES: UNA PARA PRESENTACION, OTRA PARA ESTUDIO...LO MEJOR PARA ESTUDIAR: UN TEXTO...</p:text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318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241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89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209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443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1399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289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728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906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903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234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65884-DDC9-44E9-B393-2DB1B61C7943}" type="datetimeFigureOut">
              <a:rPr lang="es-AR" smtClean="0"/>
              <a:t>20/5/2020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A80CC-5342-4D31-A6B7-A5C09BE10E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0322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A1C3A-92EC-46CC-B6AB-9A2BA926A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650"/>
            <a:ext cx="9144000" cy="1014550"/>
          </a:xfrm>
        </p:spPr>
        <p:txBody>
          <a:bodyPr/>
          <a:lstStyle/>
          <a:p>
            <a:r>
              <a:rPr lang="es-AR" dirty="0"/>
              <a:t>Procedimiento ERA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D59D40-05E2-4B08-83D6-FBF0E56C6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321" y="1073426"/>
            <a:ext cx="11357113" cy="5579924"/>
          </a:xfrm>
        </p:spPr>
        <p:txBody>
          <a:bodyPr>
            <a:normAutofit/>
          </a:bodyPr>
          <a:lstStyle/>
          <a:p>
            <a:pPr algn="l"/>
            <a:r>
              <a:rPr lang="es-AR" sz="2800" dirty="0"/>
              <a:t>DESCRIPCION TEMATICA: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800" b="1" dirty="0">
                <a:solidFill>
                  <a:srgbClr val="FF0000"/>
                </a:solidFill>
              </a:rPr>
              <a:t>Conductas de trabajo </a:t>
            </a:r>
            <a:r>
              <a:rPr lang="es-AR" sz="2800" dirty="0"/>
              <a:t>segura con </a:t>
            </a:r>
            <a:r>
              <a:rPr lang="es-AR" sz="2800" b="1" dirty="0">
                <a:solidFill>
                  <a:srgbClr val="FF0000"/>
                </a:solidFill>
              </a:rPr>
              <a:t>equipos autónomos en incendios </a:t>
            </a:r>
            <a:r>
              <a:rPr lang="es-AR" sz="2800" dirty="0"/>
              <a:t>para su </a:t>
            </a:r>
            <a:r>
              <a:rPr lang="es-AR" sz="2800" b="1" dirty="0">
                <a:solidFill>
                  <a:srgbClr val="FF0000"/>
                </a:solidFill>
              </a:rPr>
              <a:t>descontaminación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800" dirty="0"/>
              <a:t>Maniobra de </a:t>
            </a:r>
            <a:r>
              <a:rPr lang="es-AR" sz="2800" b="1" dirty="0">
                <a:solidFill>
                  <a:srgbClr val="FF0000"/>
                </a:solidFill>
              </a:rPr>
              <a:t>cambio de tubo </a:t>
            </a:r>
            <a:r>
              <a:rPr lang="es-AR" sz="2800" dirty="0"/>
              <a:t>para evitar contaminación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800" dirty="0"/>
              <a:t>Maniobra de </a:t>
            </a:r>
            <a:r>
              <a:rPr lang="es-AR" sz="2800" b="1" dirty="0">
                <a:solidFill>
                  <a:srgbClr val="FF0000"/>
                </a:solidFill>
              </a:rPr>
              <a:t>quita de equipo </a:t>
            </a:r>
            <a:r>
              <a:rPr lang="es-AR" sz="2800" dirty="0"/>
              <a:t>para ser descontaminado</a:t>
            </a:r>
          </a:p>
          <a:p>
            <a:pPr algn="l"/>
            <a:endParaRPr lang="es-AR" sz="2800" dirty="0"/>
          </a:p>
          <a:p>
            <a:pPr algn="l"/>
            <a:r>
              <a:rPr lang="es-AR" sz="2800" b="1" dirty="0"/>
              <a:t>Atención</a:t>
            </a:r>
            <a:r>
              <a:rPr lang="es-AR" sz="2800" b="1" dirty="0">
                <a:solidFill>
                  <a:srgbClr val="FF0000"/>
                </a:solidFill>
              </a:rPr>
              <a:t>, estos </a:t>
            </a:r>
            <a:r>
              <a:rPr lang="es-AR" sz="2800" b="1" dirty="0"/>
              <a:t>cambios de conductas evitarán</a:t>
            </a:r>
            <a:r>
              <a:rPr lang="es-AR" sz="2800" b="1" dirty="0">
                <a:solidFill>
                  <a:srgbClr val="FF0000"/>
                </a:solidFill>
              </a:rPr>
              <a:t> que el operador se </a:t>
            </a:r>
            <a:r>
              <a:rPr lang="es-AR" sz="2800" b="1" dirty="0"/>
              <a:t>contamine</a:t>
            </a:r>
            <a:r>
              <a:rPr lang="es-AR" sz="2800" b="1" dirty="0">
                <a:solidFill>
                  <a:srgbClr val="FF0000"/>
                </a:solidFill>
              </a:rPr>
              <a:t> con </a:t>
            </a:r>
            <a:r>
              <a:rPr lang="es-AR" sz="2800" b="1" dirty="0"/>
              <a:t>residuos tóxicos y biológicos </a:t>
            </a:r>
          </a:p>
          <a:p>
            <a:pPr algn="l"/>
            <a:endParaRPr lang="es-AR" sz="2800" b="1" dirty="0">
              <a:solidFill>
                <a:srgbClr val="FF0000"/>
              </a:solidFill>
            </a:endParaRPr>
          </a:p>
          <a:p>
            <a:pPr algn="r"/>
            <a:r>
              <a:rPr lang="es-AR" sz="2800" b="1" dirty="0">
                <a:solidFill>
                  <a:srgbClr val="FF0000"/>
                </a:solidFill>
              </a:rPr>
              <a:t>Material basado en </a:t>
            </a:r>
            <a:r>
              <a:rPr lang="es-AR" sz="2800" b="1" dirty="0"/>
              <a:t>NFPA 1852/ NFPA 1500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8614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05133-BC29-4CA2-B0C7-817EE3A2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79444"/>
          </a:xfrm>
        </p:spPr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Tiempo de intervención: Después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17ABF6-607D-42DA-B887-86C49B51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22" y="1179444"/>
            <a:ext cx="11853334" cy="5287617"/>
          </a:xfrm>
        </p:spPr>
        <p:txBody>
          <a:bodyPr>
            <a:normAutofit lnSpcReduction="10000"/>
          </a:bodyPr>
          <a:lstStyle/>
          <a:p>
            <a:r>
              <a:rPr lang="es-AR" dirty="0"/>
              <a:t>Operador estuvo expuesto a contaminantes: proceder descontaminación + desinfección de todo el equipo, solo después podrá quitarse el ERA.</a:t>
            </a:r>
          </a:p>
          <a:p>
            <a:pPr marL="0" indent="0">
              <a:buNone/>
            </a:pPr>
            <a:endParaRPr lang="es-AR" dirty="0"/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Aproximación a  zona de descontaminación: primera desinfección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Sin desconectarse…quitarse ERA para descontaminado completo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Una vez descontaminado: quitarse la protección respiratoria + barbijo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Operador c/ guantes de protección biológica debajo de guantes de incendio </a:t>
            </a:r>
          </a:p>
          <a:p>
            <a:pPr marL="0" indent="0">
              <a:buNone/>
            </a:pPr>
            <a:r>
              <a:rPr lang="es-AR" dirty="0"/>
              <a:t>( también serán descontaminados)</a:t>
            </a:r>
          </a:p>
        </p:txBody>
      </p:sp>
    </p:spTree>
    <p:extLst>
      <p:ext uri="{BB962C8B-B14F-4D97-AF65-F5344CB8AC3E}">
        <p14:creationId xmlns:p14="http://schemas.microsoft.com/office/powerpoint/2010/main" val="376052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BBB69-D9B5-47E8-9C11-5EC0A704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571"/>
          </a:xfrm>
        </p:spPr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Repaso de tareas en decom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E339A4-48E3-425E-BD83-F67B3FA91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7" y="1192696"/>
            <a:ext cx="5143500" cy="553940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8794E9-95CE-4F2C-AA20-99272509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26296"/>
            <a:ext cx="4982817" cy="340580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19B33A6-AB36-46B0-AAD5-2F7ED877F1FF}"/>
              </a:ext>
            </a:extLst>
          </p:cNvPr>
          <p:cNvSpPr txBox="1"/>
          <p:nvPr/>
        </p:nvSpPr>
        <p:spPr>
          <a:xfrm>
            <a:off x="5579165" y="1192696"/>
            <a:ext cx="6221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u="sng" dirty="0">
                <a:solidFill>
                  <a:srgbClr val="FFFF00"/>
                </a:solidFill>
              </a:rPr>
              <a:t>Paso 1</a:t>
            </a:r>
            <a:r>
              <a:rPr lang="es-AR" sz="3200" dirty="0">
                <a:solidFill>
                  <a:srgbClr val="FFFF00"/>
                </a:solidFill>
              </a:rPr>
              <a:t>: Desinfección + lavado del operador frontal, lateral y trasera de todo el equipamiento</a:t>
            </a:r>
          </a:p>
        </p:txBody>
      </p:sp>
    </p:spTree>
    <p:extLst>
      <p:ext uri="{BB962C8B-B14F-4D97-AF65-F5344CB8AC3E}">
        <p14:creationId xmlns:p14="http://schemas.microsoft.com/office/powerpoint/2010/main" val="374305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3915612-6160-4D75-92BF-9BA031AF7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3" y="184510"/>
            <a:ext cx="5646254" cy="654657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3B4D31-667A-4B76-876A-2DFD453DB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94" y="159026"/>
            <a:ext cx="5712447" cy="657205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97B509-4EA5-427A-BBFE-FFC3F94BC314}"/>
              </a:ext>
            </a:extLst>
          </p:cNvPr>
          <p:cNvSpPr txBox="1"/>
          <p:nvPr/>
        </p:nvSpPr>
        <p:spPr>
          <a:xfrm>
            <a:off x="383519" y="4996069"/>
            <a:ext cx="564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u="sng" dirty="0">
                <a:solidFill>
                  <a:srgbClr val="FFFF00"/>
                </a:solidFill>
              </a:rPr>
              <a:t>Paso 2: </a:t>
            </a:r>
            <a:r>
              <a:rPr lang="es-AR" sz="3600" dirty="0">
                <a:solidFill>
                  <a:srgbClr val="FFFF00"/>
                </a:solidFill>
              </a:rPr>
              <a:t>retiro del ERA sin desconectarse el regulador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4A8392D-F7B4-4B09-BAA5-290E16D2D5B6}"/>
              </a:ext>
            </a:extLst>
          </p:cNvPr>
          <p:cNvSpPr/>
          <p:nvPr/>
        </p:nvSpPr>
        <p:spPr>
          <a:xfrm>
            <a:off x="2252870" y="1669774"/>
            <a:ext cx="1722782" cy="1470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4A2E74-2B02-4A76-AC86-10E217793E44}"/>
              </a:ext>
            </a:extLst>
          </p:cNvPr>
          <p:cNvSpPr txBox="1"/>
          <p:nvPr/>
        </p:nvSpPr>
        <p:spPr>
          <a:xfrm>
            <a:off x="4432785" y="1538765"/>
            <a:ext cx="300824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FF00"/>
                </a:solidFill>
              </a:rPr>
              <a:t>Tener en cuenta por el lado que ingresa el regulador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F454E05-79BB-4A7E-932D-05BF8873CB66}"/>
              </a:ext>
            </a:extLst>
          </p:cNvPr>
          <p:cNvCxnSpPr/>
          <p:nvPr/>
        </p:nvCxnSpPr>
        <p:spPr>
          <a:xfrm>
            <a:off x="3975652" y="2173357"/>
            <a:ext cx="457133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5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7CA0690-CAC2-4A78-9AE3-73D04241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78" y="142460"/>
            <a:ext cx="6189594" cy="657307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D71F38-89F4-4F8E-BCA0-DC8A77E9A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2" y="142459"/>
            <a:ext cx="4095751" cy="308444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15DF0A8-C306-4E9C-9273-5D6E8C7E6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2" y="3326296"/>
            <a:ext cx="4095751" cy="3389243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E44AEEF-6C8E-4C00-ABDF-009F6DD4D37C}"/>
              </a:ext>
            </a:extLst>
          </p:cNvPr>
          <p:cNvSpPr txBox="1"/>
          <p:nvPr/>
        </p:nvSpPr>
        <p:spPr>
          <a:xfrm>
            <a:off x="4399721" y="4837043"/>
            <a:ext cx="656065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3600" b="1" u="sng" dirty="0">
                <a:solidFill>
                  <a:srgbClr val="FFFF00"/>
                </a:solidFill>
              </a:rPr>
              <a:t>Paso 3</a:t>
            </a:r>
            <a:r>
              <a:rPr lang="es-AR" sz="3600" dirty="0">
                <a:solidFill>
                  <a:srgbClr val="FFFF00"/>
                </a:solidFill>
              </a:rPr>
              <a:t>: sostener el ERA para que en el decom lo puedan lavar y cepillar también detrás</a:t>
            </a:r>
          </a:p>
        </p:txBody>
      </p:sp>
    </p:spTree>
    <p:extLst>
      <p:ext uri="{BB962C8B-B14F-4D97-AF65-F5344CB8AC3E}">
        <p14:creationId xmlns:p14="http://schemas.microsoft.com/office/powerpoint/2010/main" val="587872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A793D2-F535-4D4D-A78B-6D082486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5" y="1736035"/>
            <a:ext cx="3989732" cy="500932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6786EA-F4BB-44A5-8633-29F00A455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33" y="1736036"/>
            <a:ext cx="3684933" cy="500932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CA6C3F-95FC-4FE3-899E-522490BB9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3" y="1749286"/>
            <a:ext cx="3989732" cy="499607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E112A2-9898-4BF3-A630-1BF9C82EC6D9}"/>
              </a:ext>
            </a:extLst>
          </p:cNvPr>
          <p:cNvSpPr txBox="1"/>
          <p:nvPr/>
        </p:nvSpPr>
        <p:spPr>
          <a:xfrm>
            <a:off x="318053" y="357809"/>
            <a:ext cx="11290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u="sng" dirty="0">
                <a:solidFill>
                  <a:srgbClr val="FFFF00"/>
                </a:solidFill>
              </a:rPr>
              <a:t>Paso</a:t>
            </a:r>
            <a:r>
              <a:rPr lang="es-AR" sz="3600" b="1" dirty="0">
                <a:solidFill>
                  <a:srgbClr val="FFFF00"/>
                </a:solidFill>
              </a:rPr>
              <a:t> 4: </a:t>
            </a:r>
            <a:r>
              <a:rPr lang="es-AR" sz="3600" dirty="0">
                <a:solidFill>
                  <a:srgbClr val="FFFF00"/>
                </a:solidFill>
              </a:rPr>
              <a:t>una vez desinfectado y lavado …quita de guantes de incendio + desconexión de ERA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861B3CC-3C09-4317-8653-E81AB581BEEA}"/>
              </a:ext>
            </a:extLst>
          </p:cNvPr>
          <p:cNvSpPr/>
          <p:nvPr/>
        </p:nvSpPr>
        <p:spPr>
          <a:xfrm>
            <a:off x="4983024" y="4015409"/>
            <a:ext cx="1577009" cy="160351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08BED4-B49A-48CA-8EB1-08F8EA95F719}"/>
              </a:ext>
            </a:extLst>
          </p:cNvPr>
          <p:cNvSpPr txBox="1"/>
          <p:nvPr/>
        </p:nvSpPr>
        <p:spPr>
          <a:xfrm>
            <a:off x="4532243" y="6003235"/>
            <a:ext cx="287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rgbClr val="FF0000"/>
                </a:solidFill>
              </a:rPr>
              <a:t>DESINFECTE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6C5E895-4C63-4E71-A0A7-B9BBE019A9DA}"/>
              </a:ext>
            </a:extLst>
          </p:cNvPr>
          <p:cNvCxnSpPr>
            <a:cxnSpLocks/>
          </p:cNvCxnSpPr>
          <p:nvPr/>
        </p:nvCxnSpPr>
        <p:spPr>
          <a:xfrm>
            <a:off x="5844209" y="5367130"/>
            <a:ext cx="0" cy="63610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5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E0CB20-8BAE-46AE-BE10-02CA425E9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3" y="371060"/>
            <a:ext cx="5341455" cy="633453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E0FCF2-B7C6-4A60-A6CE-BE7D993595FA}"/>
              </a:ext>
            </a:extLst>
          </p:cNvPr>
          <p:cNvSpPr txBox="1"/>
          <p:nvPr/>
        </p:nvSpPr>
        <p:spPr>
          <a:xfrm>
            <a:off x="6096000" y="569843"/>
            <a:ext cx="5593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i="1" dirty="0">
                <a:solidFill>
                  <a:srgbClr val="FF0000"/>
                </a:solidFill>
              </a:rPr>
              <a:t>Una vez que el operador se retiro el arnés y cilindro es importante seguir asistiendo a la seguridad y salud del personal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C533CFE-0BC6-4453-80FE-8B6D2B89E987}"/>
              </a:ext>
            </a:extLst>
          </p:cNvPr>
          <p:cNvSpPr txBox="1"/>
          <p:nvPr/>
        </p:nvSpPr>
        <p:spPr>
          <a:xfrm>
            <a:off x="6321286" y="3329036"/>
            <a:ext cx="4837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AR" sz="3600" dirty="0">
                <a:solidFill>
                  <a:srgbClr val="FFFF00"/>
                </a:solidFill>
              </a:rPr>
              <a:t>Bajar la capucha ignífuga todo lo posible = no entre en contacto con la boca al quitar la máscara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76D7F7B-E0EB-47A1-B63B-F4C85852A600}"/>
              </a:ext>
            </a:extLst>
          </p:cNvPr>
          <p:cNvSpPr/>
          <p:nvPr/>
        </p:nvSpPr>
        <p:spPr>
          <a:xfrm>
            <a:off x="2166731" y="1086677"/>
            <a:ext cx="2014330" cy="245165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353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2BD236-E20B-4796-A0C8-885118C76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9" y="228600"/>
            <a:ext cx="5314950" cy="64008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A61664-1123-4E75-AB47-3E8CFF0D7D8C}"/>
              </a:ext>
            </a:extLst>
          </p:cNvPr>
          <p:cNvSpPr txBox="1"/>
          <p:nvPr/>
        </p:nvSpPr>
        <p:spPr>
          <a:xfrm>
            <a:off x="6096000" y="1086678"/>
            <a:ext cx="588396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AR" sz="4400" dirty="0">
                <a:solidFill>
                  <a:srgbClr val="FFFF00"/>
                </a:solidFill>
              </a:rPr>
              <a:t>Aflojar el arnés de la máscara</a:t>
            </a:r>
          </a:p>
          <a:p>
            <a:pPr marL="285750" indent="-285750">
              <a:buFontTx/>
              <a:buChar char="-"/>
            </a:pPr>
            <a:r>
              <a:rPr lang="es-AR" sz="4400" dirty="0">
                <a:solidFill>
                  <a:srgbClr val="FFFF00"/>
                </a:solidFill>
              </a:rPr>
              <a:t>Tirar levemente hacia adelante y luego hacia arriba</a:t>
            </a:r>
          </a:p>
          <a:p>
            <a:endParaRPr lang="es-AR" sz="44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endParaRPr lang="es-AR" sz="4400" dirty="0">
              <a:solidFill>
                <a:srgbClr val="FFFF00"/>
              </a:solidFill>
            </a:endParaRPr>
          </a:p>
          <a:p>
            <a:endParaRPr lang="es-A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5BA7E29-452B-44F5-82AE-7B67B6873E15}"/>
              </a:ext>
            </a:extLst>
          </p:cNvPr>
          <p:cNvSpPr/>
          <p:nvPr/>
        </p:nvSpPr>
        <p:spPr>
          <a:xfrm>
            <a:off x="1086679" y="861392"/>
            <a:ext cx="3882886" cy="375487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EBC76C5-439C-48F3-AE92-7F75F20A4639}"/>
              </a:ext>
            </a:extLst>
          </p:cNvPr>
          <p:cNvCxnSpPr/>
          <p:nvPr/>
        </p:nvCxnSpPr>
        <p:spPr>
          <a:xfrm flipV="1">
            <a:off x="5287617" y="1550504"/>
            <a:ext cx="0" cy="202758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98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8C6C3B-C67D-41D7-A4AA-2CD20E33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291547"/>
            <a:ext cx="5381211" cy="627490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D84A3390-32BD-47FF-A584-C1695B47C4B2}"/>
              </a:ext>
            </a:extLst>
          </p:cNvPr>
          <p:cNvSpPr/>
          <p:nvPr/>
        </p:nvSpPr>
        <p:spPr>
          <a:xfrm>
            <a:off x="1577422" y="450573"/>
            <a:ext cx="2968487" cy="3352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FCBB6269-799B-401B-8302-B89F23A04964}"/>
              </a:ext>
            </a:extLst>
          </p:cNvPr>
          <p:cNvCxnSpPr/>
          <p:nvPr/>
        </p:nvCxnSpPr>
        <p:spPr>
          <a:xfrm>
            <a:off x="4545909" y="2126973"/>
            <a:ext cx="1841639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F9A25031-4DF8-4C2E-B963-58036356F80D}"/>
              </a:ext>
            </a:extLst>
          </p:cNvPr>
          <p:cNvSpPr txBox="1"/>
          <p:nvPr/>
        </p:nvSpPr>
        <p:spPr>
          <a:xfrm>
            <a:off x="6268278" y="291547"/>
            <a:ext cx="580445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i="1" dirty="0">
                <a:solidFill>
                  <a:srgbClr val="FF0000"/>
                </a:solidFill>
              </a:rPr>
              <a:t>Al finalizar la descontaminación es probable que queden tareas por hacer en lugar y es necesario mantener siempre aislado al personal</a:t>
            </a:r>
          </a:p>
          <a:p>
            <a:pPr marL="285750" indent="-285750">
              <a:buFontTx/>
              <a:buChar char="-"/>
            </a:pPr>
            <a:r>
              <a:rPr lang="es-AR" sz="3200" dirty="0">
                <a:solidFill>
                  <a:srgbClr val="FFFF00"/>
                </a:solidFill>
              </a:rPr>
              <a:t>Asignarle barbijo + </a:t>
            </a:r>
            <a:r>
              <a:rPr lang="es-AR" sz="3200" dirty="0" err="1">
                <a:solidFill>
                  <a:srgbClr val="FFFF00"/>
                </a:solidFill>
              </a:rPr>
              <a:t>antiparra</a:t>
            </a:r>
            <a:endParaRPr lang="es-AR" sz="3200" dirty="0">
              <a:solidFill>
                <a:srgbClr val="FFFF00"/>
              </a:solidFill>
            </a:endParaRPr>
          </a:p>
          <a:p>
            <a:endParaRPr lang="es-AR" sz="32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s-AR" sz="3200" dirty="0">
                <a:solidFill>
                  <a:srgbClr val="FFFF00"/>
                </a:solidFill>
              </a:rPr>
              <a:t>Recomendación: colocarse el barbijo, luego la capucha ignífuga (..contiene restos de contaminación)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95487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BA8224-DA20-4D43-9852-B5CCB7A5F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4" y="1488035"/>
            <a:ext cx="4692098" cy="515130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C67D34-610A-4D62-8183-255ADD476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6" y="1488035"/>
            <a:ext cx="4943889" cy="515130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D494CD7-4FFD-4478-9C95-AC7CC1A6D790}"/>
              </a:ext>
            </a:extLst>
          </p:cNvPr>
          <p:cNvSpPr txBox="1"/>
          <p:nvPr/>
        </p:nvSpPr>
        <p:spPr>
          <a:xfrm>
            <a:off x="834887" y="410817"/>
            <a:ext cx="10735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rgbClr val="FF0000"/>
                </a:solidFill>
              </a:rPr>
              <a:t>Nuevamente el operador esta protegido para realizar tareas de reacondicionamiento</a:t>
            </a:r>
          </a:p>
        </p:txBody>
      </p:sp>
    </p:spTree>
    <p:extLst>
      <p:ext uri="{BB962C8B-B14F-4D97-AF65-F5344CB8AC3E}">
        <p14:creationId xmlns:p14="http://schemas.microsoft.com/office/powerpoint/2010/main" val="331595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A3A413-05C3-48AD-B2C9-4E05F06DA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1391"/>
            <a:ext cx="10515600" cy="53155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3600" b="1" i="1" dirty="0">
                <a:solidFill>
                  <a:srgbClr val="FF0000"/>
                </a:solidFill>
              </a:rPr>
              <a:t>La seguridad y la salud del personal la hacemos entre todos y solo depende de cambios de hábitos y conductas de trabajos que permitan darle prioridad a la vida de los bomberos </a:t>
            </a:r>
          </a:p>
          <a:p>
            <a:pPr marL="0" indent="0" algn="ctr">
              <a:buNone/>
            </a:pPr>
            <a:endParaRPr lang="es-AR" sz="3600" dirty="0"/>
          </a:p>
          <a:p>
            <a:pPr algn="ctr"/>
            <a:endParaRPr lang="es-AR" sz="3600" dirty="0"/>
          </a:p>
          <a:p>
            <a:pPr marL="0" indent="0" algn="ctr">
              <a:buNone/>
            </a:pPr>
            <a:r>
              <a:rPr lang="es-AR" sz="3600" dirty="0"/>
              <a:t>Gracias por su atención</a:t>
            </a:r>
          </a:p>
          <a:p>
            <a:pPr marL="0" indent="0" algn="ctr">
              <a:buNone/>
            </a:pPr>
            <a:r>
              <a:rPr lang="es-AR" dirty="0"/>
              <a:t>Sgto. 1° Hernán Romero</a:t>
            </a:r>
          </a:p>
        </p:txBody>
      </p:sp>
    </p:spTree>
    <p:extLst>
      <p:ext uri="{BB962C8B-B14F-4D97-AF65-F5344CB8AC3E}">
        <p14:creationId xmlns:p14="http://schemas.microsoft.com/office/powerpoint/2010/main" val="281506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D40DE-019B-45AE-961C-7FACF688E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9362"/>
          </a:xfrm>
        </p:spPr>
        <p:txBody>
          <a:bodyPr>
            <a:normAutofit/>
          </a:bodyPr>
          <a:lstStyle/>
          <a:p>
            <a:pPr algn="ctr"/>
            <a:r>
              <a:rPr lang="es-AR" sz="4800" b="1" dirty="0">
                <a:solidFill>
                  <a:srgbClr val="0070C0"/>
                </a:solidFill>
              </a:rPr>
              <a:t>Conductas segura de trabajo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539159-F899-4380-81D7-5FA570B5E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1444488"/>
            <a:ext cx="10730948" cy="5048386"/>
          </a:xfrm>
        </p:spPr>
        <p:txBody>
          <a:bodyPr>
            <a:normAutofit/>
          </a:bodyPr>
          <a:lstStyle/>
          <a:p>
            <a:r>
              <a:rPr lang="es-AR" sz="4000" b="1" dirty="0"/>
              <a:t>FIN:</a:t>
            </a:r>
          </a:p>
          <a:p>
            <a:pPr lvl="1"/>
            <a:r>
              <a:rPr lang="es-AR" sz="3600" dirty="0"/>
              <a:t>Cuidar la salud de los bomberos que operan equipos de respiración autónoma </a:t>
            </a:r>
          </a:p>
          <a:p>
            <a:pPr lvl="1"/>
            <a:r>
              <a:rPr lang="es-AR" sz="3600" dirty="0"/>
              <a:t>Aplicar nuevas conductas = evitar contaminaciones cruzadas, </a:t>
            </a:r>
          </a:p>
          <a:p>
            <a:r>
              <a:rPr lang="es-AR" sz="4000" b="1" dirty="0"/>
              <a:t>NECESIDAD </a:t>
            </a:r>
          </a:p>
          <a:p>
            <a:pPr lvl="1"/>
            <a:r>
              <a:rPr lang="es-AR" sz="3600" dirty="0"/>
              <a:t>Establecer normas de trabajo = disminución de agentes contaminantes químicos y biológicos </a:t>
            </a:r>
          </a:p>
        </p:txBody>
      </p:sp>
    </p:spTree>
    <p:extLst>
      <p:ext uri="{BB962C8B-B14F-4D97-AF65-F5344CB8AC3E}">
        <p14:creationId xmlns:p14="http://schemas.microsoft.com/office/powerpoint/2010/main" val="33709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954FA-5E10-4562-AB38-9C4C601A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Tiempo de intervención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9784A-9F45-4EE2-A170-8D563458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825625"/>
            <a:ext cx="11288889" cy="4351338"/>
          </a:xfrm>
        </p:spPr>
        <p:txBody>
          <a:bodyPr>
            <a:normAutofit/>
          </a:bodyPr>
          <a:lstStyle/>
          <a:p>
            <a:pPr algn="ctr"/>
            <a:r>
              <a:rPr lang="es-AR" b="1" u="sng" dirty="0"/>
              <a:t>Normalización de tareas: Operador al quitarse el ERA en forma segura Parámetros de tiempo en la emergencia</a:t>
            </a:r>
            <a:r>
              <a:rPr lang="es-AR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s-AR" u="sng" dirty="0"/>
              <a:t>Antes</a:t>
            </a:r>
            <a:r>
              <a:rPr lang="es-AR" dirty="0"/>
              <a:t> ( condiciones de ERA, su estado y protección biológica)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  <a:p>
            <a:pPr marL="514350" indent="-514350">
              <a:buFont typeface="+mj-lt"/>
              <a:buAutoNum type="arabicPeriod"/>
            </a:pPr>
            <a:r>
              <a:rPr lang="es-AR" u="sng" dirty="0"/>
              <a:t>Durante</a:t>
            </a:r>
            <a:r>
              <a:rPr lang="es-AR" dirty="0"/>
              <a:t> (cambios de tubo, maniobras de ingreso - egreso zona caliente)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  <a:p>
            <a:pPr marL="514350" indent="-514350">
              <a:buFont typeface="+mj-lt"/>
              <a:buAutoNum type="arabicPeriod"/>
            </a:pPr>
            <a:r>
              <a:rPr lang="es-AR" u="sng" dirty="0"/>
              <a:t>Después</a:t>
            </a:r>
            <a:r>
              <a:rPr lang="es-AR" dirty="0"/>
              <a:t> (quita de equipo = descontaminación segura)</a:t>
            </a:r>
          </a:p>
        </p:txBody>
      </p:sp>
    </p:spTree>
    <p:extLst>
      <p:ext uri="{BB962C8B-B14F-4D97-AF65-F5344CB8AC3E}">
        <p14:creationId xmlns:p14="http://schemas.microsoft.com/office/powerpoint/2010/main" val="1307384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4EDE4-68F1-4F6D-8456-03135154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Tiempo de intervención: 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746135-C9FB-431D-BD50-9D682D09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243"/>
            <a:ext cx="12101689" cy="5008632"/>
          </a:xfrm>
        </p:spPr>
        <p:txBody>
          <a:bodyPr>
            <a:noAutofit/>
          </a:bodyPr>
          <a:lstStyle/>
          <a:p>
            <a:r>
              <a:rPr lang="es-AR" sz="3200" dirty="0"/>
              <a:t>Previo a emergencia …</a:t>
            </a:r>
          </a:p>
          <a:p>
            <a:pPr marL="0" indent="0">
              <a:buNone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r>
              <a:rPr lang="es-AR" sz="3200" dirty="0"/>
              <a:t>ERA en condiciones de higiene y mantenimiento</a:t>
            </a:r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r>
              <a:rPr lang="es-AR" sz="3200" dirty="0"/>
              <a:t>Antes de emergencia: desinfección máscara – regulador: alcohol agua</a:t>
            </a:r>
          </a:p>
          <a:p>
            <a:pPr marL="0" indent="0">
              <a:buNone/>
            </a:pPr>
            <a:endParaRPr lang="es-AR" sz="3200" dirty="0"/>
          </a:p>
          <a:p>
            <a:pPr marL="0" indent="0">
              <a:buNone/>
            </a:pPr>
            <a:r>
              <a:rPr lang="es-AR" sz="3200" b="1" dirty="0"/>
              <a:t>Recordar</a:t>
            </a:r>
            <a:r>
              <a:rPr lang="es-AR" sz="3200" dirty="0">
                <a:solidFill>
                  <a:srgbClr val="FF0000"/>
                </a:solidFill>
              </a:rPr>
              <a:t> : utilización de la </a:t>
            </a:r>
            <a:r>
              <a:rPr lang="es-AR" sz="3200" dirty="0"/>
              <a:t>máscara</a:t>
            </a:r>
            <a:r>
              <a:rPr lang="es-AR" sz="3200" dirty="0">
                <a:solidFill>
                  <a:srgbClr val="FF0000"/>
                </a:solidFill>
              </a:rPr>
              <a:t> tiempo </a:t>
            </a:r>
            <a:r>
              <a:rPr lang="es-AR" sz="3200" dirty="0"/>
              <a:t>antes</a:t>
            </a:r>
            <a:r>
              <a:rPr lang="es-AR" sz="3200" dirty="0">
                <a:solidFill>
                  <a:srgbClr val="FF0000"/>
                </a:solidFill>
              </a:rPr>
              <a:t> de </a:t>
            </a:r>
            <a:r>
              <a:rPr lang="es-AR" sz="3200" dirty="0"/>
              <a:t>llegar</a:t>
            </a:r>
            <a:r>
              <a:rPr lang="es-AR" sz="3200" dirty="0">
                <a:solidFill>
                  <a:srgbClr val="FF0000"/>
                </a:solidFill>
              </a:rPr>
              <a:t> al siniestro = </a:t>
            </a:r>
            <a:r>
              <a:rPr lang="es-AR" sz="3200" dirty="0"/>
              <a:t>disminución % oxigeno </a:t>
            </a:r>
            <a:r>
              <a:rPr lang="es-AR" sz="3200" dirty="0">
                <a:solidFill>
                  <a:srgbClr val="FF0000"/>
                </a:solidFill>
              </a:rPr>
              <a:t>= </a:t>
            </a:r>
            <a:r>
              <a:rPr lang="es-AR" sz="3200" dirty="0"/>
              <a:t>contraproducente</a:t>
            </a:r>
            <a:r>
              <a:rPr lang="es-AR" sz="3200" dirty="0">
                <a:solidFill>
                  <a:srgbClr val="FF0000"/>
                </a:solidFill>
              </a:rPr>
              <a:t> para la salud (</a:t>
            </a:r>
            <a:r>
              <a:rPr lang="es-AR" sz="3200" dirty="0"/>
              <a:t>HIPOXIA</a:t>
            </a:r>
            <a:r>
              <a:rPr lang="es-AR" sz="3200" dirty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97700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8CA54-F366-4FA3-856D-4499CB1C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1452149"/>
          </a:xfrm>
        </p:spPr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Tiempo de intervención: Durante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A8E310-7E96-4E78-B977-7A9D37522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61"/>
            <a:ext cx="10515600" cy="4586702"/>
          </a:xfrm>
        </p:spPr>
        <p:txBody>
          <a:bodyPr>
            <a:normAutofit/>
          </a:bodyPr>
          <a:lstStyle/>
          <a:p>
            <a:r>
              <a:rPr lang="es-AR" sz="4000" dirty="0"/>
              <a:t>Personal + expuesto a contaminantes en </a:t>
            </a:r>
            <a:r>
              <a:rPr lang="es-AR" sz="3600" dirty="0"/>
              <a:t>extinción</a:t>
            </a:r>
          </a:p>
          <a:p>
            <a:endParaRPr lang="es-AR" sz="3600" dirty="0"/>
          </a:p>
          <a:p>
            <a:pPr lvl="1"/>
            <a:r>
              <a:rPr lang="es-AR" sz="3200" dirty="0"/>
              <a:t>Muy común trasladar la contaminación a vías aéreas en</a:t>
            </a:r>
          </a:p>
          <a:p>
            <a:pPr lvl="1"/>
            <a:endParaRPr lang="es-AR" sz="3200" dirty="0"/>
          </a:p>
          <a:p>
            <a:pPr lvl="2"/>
            <a:r>
              <a:rPr lang="es-AR" sz="4000" dirty="0"/>
              <a:t>Recambio tubo </a:t>
            </a:r>
          </a:p>
          <a:p>
            <a:pPr lvl="2"/>
            <a:endParaRPr lang="es-AR" sz="4000" dirty="0"/>
          </a:p>
          <a:p>
            <a:pPr lvl="2"/>
            <a:r>
              <a:rPr lang="es-AR" sz="4000" dirty="0"/>
              <a:t>Desacople de regulador en la espera.</a:t>
            </a:r>
          </a:p>
        </p:txBody>
      </p:sp>
    </p:spTree>
    <p:extLst>
      <p:ext uri="{BB962C8B-B14F-4D97-AF65-F5344CB8AC3E}">
        <p14:creationId xmlns:p14="http://schemas.microsoft.com/office/powerpoint/2010/main" val="171944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AF2A-7EA3-43B7-B802-9B630878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1113184"/>
          </a:xfrm>
        </p:spPr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Recomendaciones de trabajo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8C9C06-0C79-40C5-A71E-BE88AA23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0660"/>
            <a:ext cx="10515600" cy="5565913"/>
          </a:xfrm>
        </p:spPr>
        <p:txBody>
          <a:bodyPr>
            <a:noAutofit/>
          </a:bodyPr>
          <a:lstStyle/>
          <a:p>
            <a:r>
              <a:rPr lang="es-AR" sz="3200" b="1" u="sng" dirty="0"/>
              <a:t>Medidas de seguridad </a:t>
            </a:r>
            <a:r>
              <a:rPr lang="es-AR" sz="3200" dirty="0"/>
              <a:t>ante </a:t>
            </a:r>
            <a:r>
              <a:rPr lang="es-AR" sz="3200" b="1" u="sng" dirty="0"/>
              <a:t>agentes químicos – biológicos</a:t>
            </a:r>
            <a:r>
              <a:rPr lang="es-AR" sz="3200" dirty="0"/>
              <a:t>: </a:t>
            </a:r>
            <a:r>
              <a:rPr lang="es-AR" sz="3200" b="1" u="sng" dirty="0"/>
              <a:t>PROHIBIDO desconectar ERA </a:t>
            </a:r>
            <a:r>
              <a:rPr lang="es-AR" sz="3200" dirty="0"/>
              <a:t>en  zona contaminada, sin </a:t>
            </a:r>
          </a:p>
          <a:p>
            <a:endParaRPr lang="es-AR" sz="3200" dirty="0"/>
          </a:p>
          <a:p>
            <a:pPr lvl="1"/>
            <a:r>
              <a:rPr lang="es-AR" sz="3600" dirty="0"/>
              <a:t>(1) </a:t>
            </a:r>
            <a:r>
              <a:rPr lang="es-AR" sz="3600" b="1" u="sng" dirty="0"/>
              <a:t>lavado</a:t>
            </a:r>
            <a:r>
              <a:rPr lang="es-AR" sz="3600" b="1" u="sng" dirty="0">
                <a:solidFill>
                  <a:srgbClr val="FF0000"/>
                </a:solidFill>
              </a:rPr>
              <a:t> previo de </a:t>
            </a:r>
            <a:r>
              <a:rPr lang="es-AR" sz="3600" b="1" u="sng" dirty="0"/>
              <a:t>máscara</a:t>
            </a:r>
            <a:r>
              <a:rPr lang="es-AR" sz="3600" b="1" u="sng" dirty="0">
                <a:solidFill>
                  <a:srgbClr val="FF0000"/>
                </a:solidFill>
              </a:rPr>
              <a:t> = DESCONTAMINADO</a:t>
            </a:r>
          </a:p>
          <a:p>
            <a:pPr lvl="1"/>
            <a:endParaRPr lang="es-AR" sz="3600" b="1" u="sng" dirty="0">
              <a:solidFill>
                <a:srgbClr val="FF0000"/>
              </a:solidFill>
            </a:endParaRPr>
          </a:p>
          <a:p>
            <a:pPr lvl="1"/>
            <a:r>
              <a:rPr lang="es-AR" sz="3600" b="1" dirty="0"/>
              <a:t>(2) </a:t>
            </a:r>
            <a:r>
              <a:rPr lang="es-AR" sz="3600" b="1" dirty="0">
                <a:solidFill>
                  <a:srgbClr val="FF0000"/>
                </a:solidFill>
              </a:rPr>
              <a:t>desconectarse</a:t>
            </a:r>
            <a:r>
              <a:rPr lang="es-AR" sz="3600" dirty="0"/>
              <a:t> utilizando </a:t>
            </a:r>
            <a:r>
              <a:rPr lang="es-AR" sz="3600" b="1" dirty="0">
                <a:solidFill>
                  <a:srgbClr val="FF0000"/>
                </a:solidFill>
              </a:rPr>
              <a:t>guantes</a:t>
            </a:r>
            <a:r>
              <a:rPr lang="es-AR" sz="3600" dirty="0"/>
              <a:t> de </a:t>
            </a:r>
            <a:r>
              <a:rPr lang="es-AR" sz="3600" b="1" dirty="0">
                <a:solidFill>
                  <a:srgbClr val="FF0000"/>
                </a:solidFill>
              </a:rPr>
              <a:t>protección</a:t>
            </a:r>
            <a:r>
              <a:rPr lang="es-AR" sz="3600" dirty="0"/>
              <a:t> </a:t>
            </a:r>
            <a:r>
              <a:rPr lang="es-AR" sz="3600" b="1" dirty="0">
                <a:solidFill>
                  <a:srgbClr val="FF0000"/>
                </a:solidFill>
              </a:rPr>
              <a:t>biológica</a:t>
            </a:r>
            <a:r>
              <a:rPr lang="es-AR" sz="3600" dirty="0"/>
              <a:t> y </a:t>
            </a:r>
            <a:r>
              <a:rPr lang="es-AR" sz="3600" u="sng" dirty="0"/>
              <a:t>no de incendio </a:t>
            </a:r>
            <a:r>
              <a:rPr lang="es-AR" sz="3600" dirty="0"/>
              <a:t>(en </a:t>
            </a:r>
            <a:r>
              <a:rPr lang="es-AR" sz="3600" u="sng" dirty="0">
                <a:solidFill>
                  <a:srgbClr val="FF0000"/>
                </a:solidFill>
              </a:rPr>
              <a:t>zona </a:t>
            </a:r>
            <a:r>
              <a:rPr lang="es-AR" sz="3600" u="sng" dirty="0" err="1">
                <a:solidFill>
                  <a:srgbClr val="FF0000"/>
                </a:solidFill>
              </a:rPr>
              <a:t>decom</a:t>
            </a:r>
            <a:r>
              <a:rPr lang="es-AR" sz="3600" dirty="0"/>
              <a:t>)</a:t>
            </a:r>
          </a:p>
          <a:p>
            <a:pPr lvl="1"/>
            <a:endParaRPr lang="es-AR" sz="3600" dirty="0"/>
          </a:p>
          <a:p>
            <a:pPr lvl="1"/>
            <a:r>
              <a:rPr lang="es-AR" sz="3600" dirty="0"/>
              <a:t>(3) Cambio de tubo? ASISTENCIA DE COMPAÑERO</a:t>
            </a:r>
          </a:p>
          <a:p>
            <a:endParaRPr lang="es-AR" sz="3200" dirty="0"/>
          </a:p>
          <a:p>
            <a:pPr marL="0" indent="0">
              <a:buNone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514350" indent="-514350">
              <a:buFont typeface="+mj-lt"/>
              <a:buAutoNum type="arabicPeriod"/>
            </a:pPr>
            <a:endParaRPr lang="es-AR" sz="3200" dirty="0"/>
          </a:p>
          <a:p>
            <a:pPr marL="0" indent="0">
              <a:buNone/>
            </a:pP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86634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2BCD8-8FC7-448F-B15A-87842C580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45774"/>
            <a:ext cx="11449878" cy="64007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s-AR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AR" sz="4000" b="1" u="sng" dirty="0">
                <a:solidFill>
                  <a:srgbClr val="FF0000"/>
                </a:solidFill>
              </a:rPr>
              <a:t>Atención!!!!</a:t>
            </a:r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r>
              <a:rPr lang="es-AR" sz="4000" dirty="0"/>
              <a:t> </a:t>
            </a:r>
            <a:r>
              <a:rPr lang="es-AR" sz="5400" dirty="0">
                <a:solidFill>
                  <a:srgbClr val="FFFF00"/>
                </a:solidFill>
              </a:rPr>
              <a:t>NO se podrá utilizar mas de 2 tubos de aire sin pasar por un período de descanso = contaminación por deficiencia de oxigeno.</a:t>
            </a:r>
          </a:p>
          <a:p>
            <a:pPr marL="0" indent="0">
              <a:buNone/>
            </a:pPr>
            <a:endParaRPr lang="es-AR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AR" sz="3200" dirty="0">
                <a:solidFill>
                  <a:srgbClr val="FFFF00"/>
                </a:solidFill>
              </a:rPr>
              <a:t>NFPA 1852 estándar de selección y mantenimiento de equipos autónomos</a:t>
            </a:r>
          </a:p>
          <a:p>
            <a:pPr marL="0" indent="0">
              <a:buNone/>
            </a:pPr>
            <a:r>
              <a:rPr lang="es-AR" sz="3200" dirty="0">
                <a:solidFill>
                  <a:srgbClr val="FFFF00"/>
                </a:solidFill>
              </a:rPr>
              <a:t>NFPA 1500 programa de seguridad y salud ocupacional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015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49E6F-E05E-4C10-8CB5-61DD5A51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14" y="185530"/>
            <a:ext cx="11919572" cy="1908309"/>
          </a:xfrm>
        </p:spPr>
        <p:txBody>
          <a:bodyPr/>
          <a:lstStyle/>
          <a:p>
            <a:pPr algn="ctr"/>
            <a:r>
              <a:rPr lang="es-AR" b="1" dirty="0">
                <a:solidFill>
                  <a:srgbClr val="0070C0"/>
                </a:solidFill>
              </a:rPr>
              <a:t>Proceso de trabajo para cambio de tubo</a:t>
            </a:r>
            <a:br>
              <a:rPr lang="es-AR" dirty="0"/>
            </a:br>
            <a:r>
              <a:rPr lang="es-AR" sz="4000" dirty="0"/>
              <a:t>limpieza y protección secundaria para la desconexión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77CE5C-87C9-4DD1-AB0A-1DC375B4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1" y="2093841"/>
            <a:ext cx="3928100" cy="457862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175FFB9-52FC-465C-BE6C-E0A970B8E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4" y="2093843"/>
            <a:ext cx="3995737" cy="4578626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CA9BAB0-30BC-4D13-93C8-C528F84EF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51" y="2093839"/>
            <a:ext cx="3995735" cy="457862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8274F99-7D51-469B-95EC-03F068923EFC}"/>
              </a:ext>
            </a:extLst>
          </p:cNvPr>
          <p:cNvSpPr txBox="1"/>
          <p:nvPr/>
        </p:nvSpPr>
        <p:spPr>
          <a:xfrm>
            <a:off x="450574" y="5658678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Se aproxima al decom para un lavado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A7CBF6E-FB7D-4127-88B9-95ECB117DD0F}"/>
              </a:ext>
            </a:extLst>
          </p:cNvPr>
          <p:cNvSpPr txBox="1"/>
          <p:nvPr/>
        </p:nvSpPr>
        <p:spPr>
          <a:xfrm>
            <a:off x="4263509" y="6026137"/>
            <a:ext cx="347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Lavado de guantes de incendio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424143-B51F-4E91-BE39-25764F46A7C9}"/>
              </a:ext>
            </a:extLst>
          </p:cNvPr>
          <p:cNvSpPr txBox="1"/>
          <p:nvPr/>
        </p:nvSpPr>
        <p:spPr>
          <a:xfrm>
            <a:off x="8489577" y="6004506"/>
            <a:ext cx="3498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solidFill>
                  <a:srgbClr val="FF0000"/>
                </a:solidFill>
              </a:rPr>
              <a:t>Protección biológica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611016F-18E6-43AE-8DF9-5E283F82D57C}"/>
              </a:ext>
            </a:extLst>
          </p:cNvPr>
          <p:cNvSpPr/>
          <p:nvPr/>
        </p:nvSpPr>
        <p:spPr>
          <a:xfrm>
            <a:off x="1268312" y="2537790"/>
            <a:ext cx="1497495" cy="208059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3E66A28-4601-49AC-814C-628173F8ED7B}"/>
              </a:ext>
            </a:extLst>
          </p:cNvPr>
          <p:cNvSpPr/>
          <p:nvPr/>
        </p:nvSpPr>
        <p:spPr>
          <a:xfrm>
            <a:off x="5191889" y="3664226"/>
            <a:ext cx="1875858" cy="19083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0F79C00-81A5-40C1-BA32-0DA2F69DF351}"/>
              </a:ext>
            </a:extLst>
          </p:cNvPr>
          <p:cNvSpPr/>
          <p:nvPr/>
        </p:nvSpPr>
        <p:spPr>
          <a:xfrm>
            <a:off x="9119989" y="3856383"/>
            <a:ext cx="2329889" cy="171615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405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1078AF-23E3-4611-BC14-21320E48A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318053"/>
            <a:ext cx="10903226" cy="1219200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FFFF00"/>
                </a:solidFill>
              </a:rPr>
              <a:t>Luego de realizar estos pasos podrá quitarse el regulador y proceder al cambio de tubo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7C7A3E-8E22-40BE-9951-C101E971B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1351721"/>
            <a:ext cx="5143500" cy="51882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4A3CA2-3328-4E87-8FBD-201F6876C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31" y="1351721"/>
            <a:ext cx="5143500" cy="5188226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3AEC6192-3045-44A7-8478-AA7277BC8DE9}"/>
              </a:ext>
            </a:extLst>
          </p:cNvPr>
          <p:cNvSpPr/>
          <p:nvPr/>
        </p:nvSpPr>
        <p:spPr>
          <a:xfrm>
            <a:off x="1311966" y="2332382"/>
            <a:ext cx="3167270" cy="251791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F70AD8-36CD-48D5-98FD-E4B30932F257}"/>
              </a:ext>
            </a:extLst>
          </p:cNvPr>
          <p:cNvSpPr txBox="1"/>
          <p:nvPr/>
        </p:nvSpPr>
        <p:spPr>
          <a:xfrm>
            <a:off x="6824870" y="5208104"/>
            <a:ext cx="4373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Posición opcional para cambio de tubo</a:t>
            </a:r>
          </a:p>
        </p:txBody>
      </p:sp>
    </p:spTree>
    <p:extLst>
      <p:ext uri="{BB962C8B-B14F-4D97-AF65-F5344CB8AC3E}">
        <p14:creationId xmlns:p14="http://schemas.microsoft.com/office/powerpoint/2010/main" val="856583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</TotalTime>
  <Words>684</Words>
  <Application>Microsoft Office PowerPoint</Application>
  <PresentationFormat>Panorámica</PresentationFormat>
  <Paragraphs>99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Office Theme</vt:lpstr>
      <vt:lpstr>Procedimiento ERA</vt:lpstr>
      <vt:lpstr>Conductas segura de trabajo</vt:lpstr>
      <vt:lpstr>Tiempo de intervención</vt:lpstr>
      <vt:lpstr>Tiempo de intervención: Antes</vt:lpstr>
      <vt:lpstr>Tiempo de intervención: Durante</vt:lpstr>
      <vt:lpstr>Recomendaciones de trabajo</vt:lpstr>
      <vt:lpstr>Presentación de PowerPoint</vt:lpstr>
      <vt:lpstr>Proceso de trabajo para cambio de tubo limpieza y protección secundaria para la desconexión</vt:lpstr>
      <vt:lpstr>Presentación de PowerPoint</vt:lpstr>
      <vt:lpstr>Tiempo de intervención: Después</vt:lpstr>
      <vt:lpstr>Repaso de tareas en decom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Procedimiento ERA</dc:title>
  <dc:creator>usuario</dc:creator>
  <cp:lastModifiedBy>Usuario desconocido</cp:lastModifiedBy>
  <cp:revision>42</cp:revision>
  <dcterms:created xsi:type="dcterms:W3CDTF">2020-05-08T15:16:41Z</dcterms:created>
  <dcterms:modified xsi:type="dcterms:W3CDTF">2020-05-20T14:33:58Z</dcterms:modified>
</cp:coreProperties>
</file>