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666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51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774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5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610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669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431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9281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602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89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755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912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95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848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090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716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13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5FC0E7-585D-462B-B7E9-90D08C5E4791}" type="datetimeFigureOut">
              <a:rPr lang="es-AR" smtClean="0"/>
              <a:t>01/07/2020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0D935-9FCA-46FF-B07C-03584FA4FD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2487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67A8B09-B9AD-478A-826F-B03E1FC0F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2"/>
            <a:ext cx="12192001" cy="68579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7C15908-F091-4B3E-A2B1-72F8A917C614}"/>
              </a:ext>
            </a:extLst>
          </p:cNvPr>
          <p:cNvSpPr txBox="1"/>
          <p:nvPr/>
        </p:nvSpPr>
        <p:spPr>
          <a:xfrm>
            <a:off x="1046921" y="4210878"/>
            <a:ext cx="8857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3600" b="1" dirty="0"/>
              <a:t>Conceptos de compuestos peligrosos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3600" b="1" dirty="0"/>
              <a:t>Definiciones e identificación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B0D279-C71F-4509-8333-8FA74D9CC013}"/>
              </a:ext>
            </a:extLst>
          </p:cNvPr>
          <p:cNvSpPr txBox="1"/>
          <p:nvPr/>
        </p:nvSpPr>
        <p:spPr>
          <a:xfrm>
            <a:off x="629479" y="649357"/>
            <a:ext cx="10933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800" b="1" dirty="0">
                <a:solidFill>
                  <a:srgbClr val="FF0000"/>
                </a:solidFill>
              </a:rPr>
              <a:t>Incendios vehiculares</a:t>
            </a:r>
          </a:p>
        </p:txBody>
      </p:sp>
    </p:spTree>
    <p:extLst>
      <p:ext uri="{BB962C8B-B14F-4D97-AF65-F5344CB8AC3E}">
        <p14:creationId xmlns:p14="http://schemas.microsoft.com/office/powerpoint/2010/main" val="15953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B0242-7FC0-4079-9570-4E367B32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6000" b="1" dirty="0"/>
              <a:t>Agentes extintores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CC9DC2-A051-4421-AF6B-130333400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825625"/>
            <a:ext cx="10982739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s-ES_tradnl" altLang="es-AR" sz="4000" b="1" dirty="0"/>
              <a:t>Agua.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_tradnl" altLang="es-AR" sz="4000" b="1" dirty="0"/>
              <a:t>Espuma, AFFF, AR AFFF. Fuegos B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_tradnl" altLang="es-AR" sz="4000" b="1" dirty="0"/>
              <a:t>Anhídrido carbónico (co2), fuegos BC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_tradnl" altLang="es-AR" sz="4000" b="1" dirty="0"/>
              <a:t>Polvos químicos, fuegos ABC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_tradnl" altLang="es-AR" sz="4000" b="1" dirty="0"/>
              <a:t>Compuestos halogenados, fuegos ABC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_tradnl" altLang="es-AR" sz="4000" b="1" dirty="0"/>
              <a:t>Polvos especiales, fuegos D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9598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A7C46E-FBFE-4E44-98A6-4B759BCCB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371061"/>
            <a:ext cx="10956235" cy="6069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sz="5400" dirty="0"/>
              <a:t>En incendios vehiculares existen una serie de materiales peligrosos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sz="4000" dirty="0"/>
              <a:t>Gases  </a:t>
            </a:r>
          </a:p>
          <a:p>
            <a:r>
              <a:rPr lang="es-AR" sz="4000" dirty="0"/>
              <a:t>Líquidos inflamables y/o combustibles</a:t>
            </a:r>
          </a:p>
          <a:p>
            <a:r>
              <a:rPr lang="es-AR" sz="4000" dirty="0"/>
              <a:t>Solidos inflamables/reactivos y combustibles            ( metales combustibles)</a:t>
            </a:r>
          </a:p>
          <a:p>
            <a:r>
              <a:rPr lang="es-AR" sz="4000" dirty="0"/>
              <a:t>Tóxicos o venenosos </a:t>
            </a:r>
          </a:p>
        </p:txBody>
      </p:sp>
    </p:spTree>
    <p:extLst>
      <p:ext uri="{BB962C8B-B14F-4D97-AF65-F5344CB8AC3E}">
        <p14:creationId xmlns:p14="http://schemas.microsoft.com/office/powerpoint/2010/main" val="363559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8E94B-B873-4EB7-8FEE-EF3E7458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8760"/>
          </a:xfrm>
        </p:spPr>
        <p:txBody>
          <a:bodyPr/>
          <a:lstStyle/>
          <a:p>
            <a:r>
              <a:rPr lang="es-AR" b="1" dirty="0"/>
              <a:t>Gases</a:t>
            </a:r>
            <a:r>
              <a:rPr lang="es-AR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6D4FB-9607-4EA1-B77D-CBCFF7BFB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825625"/>
            <a:ext cx="11781183" cy="481371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_tradnl" sz="2800" dirty="0"/>
              <a:t>Clase 2</a:t>
            </a:r>
            <a:r>
              <a:rPr lang="es-ES_tradnl" dirty="0"/>
              <a:t>: GASES COMPRIMIDOS, LICUADOS, LICUADOS REFRIGERADOS O DISUELTOS A PRESIÓN.</a:t>
            </a:r>
            <a:endParaRPr lang="es-ES" dirty="0"/>
          </a:p>
          <a:p>
            <a:pPr marL="0" indent="0">
              <a:buNone/>
              <a:defRPr/>
            </a:pPr>
            <a:endParaRPr lang="es-ES" sz="4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4000" b="1" dirty="0">
                <a:solidFill>
                  <a:schemeClr val="tx2">
                    <a:lumMod val="10000"/>
                  </a:schemeClr>
                </a:solidFill>
              </a:rPr>
              <a:t>La fuerza de repulsión entre las moléculas es mayor que la de cohesión.</a:t>
            </a:r>
          </a:p>
          <a:p>
            <a:endParaRPr lang="es-ES" dirty="0"/>
          </a:p>
          <a:p>
            <a:r>
              <a:rPr lang="es-ES" sz="3600" dirty="0"/>
              <a:t>Se caracterizan por presentar baja densidad y capacidad para moverse libremente.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7157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AE681-7401-48FF-8238-11D9953E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Gases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DDDF99-2AD6-4FF4-9171-C9F39560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690688"/>
            <a:ext cx="7010400" cy="4802187"/>
          </a:xfrm>
        </p:spPr>
        <p:txBody>
          <a:bodyPr/>
          <a:lstStyle/>
          <a:p>
            <a:r>
              <a:rPr lang="es-ES" altLang="es-AR" sz="4000" dirty="0"/>
              <a:t>Los gases pueden presentar riesgos como inflamabilidad, toxicidad, poder de oxidación y corrosión</a:t>
            </a:r>
          </a:p>
          <a:p>
            <a:r>
              <a:rPr lang="es-ES" altLang="es-AR" sz="4000" dirty="0"/>
              <a:t>Por ejemplo: GLP, GNC, hidrogeno, acetileno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C868B7-A9D7-4F7B-9871-B16E7B69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469" y="1690688"/>
            <a:ext cx="4131453" cy="35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CCC10-E20D-4667-BEA4-58A99824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400" b="1" dirty="0"/>
              <a:t>Líquidos inflamables/combustibles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4B10AE-EB39-40F4-B2F3-BD309620E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825624"/>
            <a:ext cx="11330609" cy="4879975"/>
          </a:xfrm>
        </p:spPr>
        <p:txBody>
          <a:bodyPr/>
          <a:lstStyle/>
          <a:p>
            <a:r>
              <a:rPr lang="es-ES" altLang="es-AR" sz="3600" dirty="0"/>
              <a:t>Líquidos inflamables: Líquidos con un punto de inflamación inferior a 38º c (100º F). Por ejemplo, nafta, acetona, tolueno y otros solventes.</a:t>
            </a:r>
          </a:p>
          <a:p>
            <a:r>
              <a:rPr lang="es-ES" altLang="es-AR" sz="3600" dirty="0"/>
              <a:t>Líquidos combustibles: líquidos con un punto de inflamación superior a 38º c (100ºF). Por ejemplo, combustible diésel, alcohol mineral y fluido de carbón para encendedores.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914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8253D-47C0-47F2-B8E7-1D597526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9" y="452718"/>
            <a:ext cx="10747512" cy="1400530"/>
          </a:xfrm>
        </p:spPr>
        <p:txBody>
          <a:bodyPr>
            <a:normAutofit/>
          </a:bodyPr>
          <a:lstStyle/>
          <a:p>
            <a:r>
              <a:rPr lang="es-AR" sz="4800" dirty="0"/>
              <a:t>Líquidos inflamables/combustibles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55233-72D2-4857-9764-C36E1D93C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1524000"/>
            <a:ext cx="8070573" cy="5168347"/>
          </a:xfrm>
        </p:spPr>
        <p:txBody>
          <a:bodyPr>
            <a:normAutofit lnSpcReduction="10000"/>
          </a:bodyPr>
          <a:lstStyle/>
          <a:p>
            <a:r>
              <a:rPr lang="es-AR" sz="4000" dirty="0"/>
              <a:t>Importante: presentan diferentes densidades con respecto al agua</a:t>
            </a:r>
            <a:r>
              <a:rPr lang="es-ES" altLang="es-AR" sz="4000" dirty="0"/>
              <a:t> </a:t>
            </a:r>
          </a:p>
          <a:p>
            <a:r>
              <a:rPr lang="es-ES" altLang="es-AR" sz="4000" dirty="0"/>
              <a:t>El punto de inflamación es la temperatura mínima en la que el líquido comienza a emitir vapores que pueden arder ante una fuente de ignición.</a:t>
            </a:r>
            <a:endParaRPr lang="es-AR" sz="4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9F7C35-5C75-4841-98B9-F8E789173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978" y="2270894"/>
            <a:ext cx="3962743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6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49306-B0EC-45C3-BE79-30B4E776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800" b="1" dirty="0"/>
              <a:t>Solidos inflamables (metales combustibles)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F9DF38-4A0E-4CC5-80E7-88BD36709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825624"/>
            <a:ext cx="11423374" cy="5032375"/>
          </a:xfrm>
        </p:spPr>
        <p:txBody>
          <a:bodyPr>
            <a:normAutofit/>
          </a:bodyPr>
          <a:lstStyle/>
          <a:p>
            <a:r>
              <a:rPr lang="es-ES" altLang="es-AR" sz="3600" dirty="0"/>
              <a:t>Solidos que se inflaman cuando están expuestos al calor, choque, fricción o llamas vivas. La facilidad de combustión será mayor mientras más "finamente" esté dividido el material.</a:t>
            </a:r>
          </a:p>
          <a:p>
            <a:endParaRPr lang="es-AR" sz="3600" dirty="0"/>
          </a:p>
          <a:p>
            <a:r>
              <a:rPr lang="es-AR" sz="3600" dirty="0"/>
              <a:t>En incendios vehiculares hacemos referencia a la inflamabilidad de metales combustibles que reaccionan violentamente con el agua</a:t>
            </a:r>
          </a:p>
        </p:txBody>
      </p:sp>
    </p:spTree>
    <p:extLst>
      <p:ext uri="{BB962C8B-B14F-4D97-AF65-F5344CB8AC3E}">
        <p14:creationId xmlns:p14="http://schemas.microsoft.com/office/powerpoint/2010/main" val="342477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4FAB9-0F5A-44B8-B913-B96EE7C9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800" b="1" dirty="0">
                <a:solidFill>
                  <a:srgbClr val="002060"/>
                </a:solidFill>
              </a:rPr>
              <a:t>Solidos inflamables (metales combustibles)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92018-6FAD-471F-BCD5-30D654EE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825624"/>
            <a:ext cx="7951303" cy="4893227"/>
          </a:xfrm>
        </p:spPr>
        <p:txBody>
          <a:bodyPr>
            <a:normAutofit/>
          </a:bodyPr>
          <a:lstStyle/>
          <a:p>
            <a:r>
              <a:rPr lang="es-AR" sz="4000" dirty="0"/>
              <a:t>Metales de aleación y metales como el magnesio reaccionan violentamente con el agua dividiendo sus moléculas y produciendo gases tóxicos e inflamables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562718-1F35-4A43-8E46-7FF05A719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131" y="2133600"/>
            <a:ext cx="3673955" cy="36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3DAA6-7E75-4FAC-8FF5-CF974188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6000" b="1" dirty="0"/>
              <a:t>Tóxicos/venenoso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CDE9D3-865B-4E20-96CB-047349D6A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825625"/>
            <a:ext cx="10863470" cy="4667250"/>
          </a:xfrm>
        </p:spPr>
        <p:txBody>
          <a:bodyPr>
            <a:normAutofit/>
          </a:bodyPr>
          <a:lstStyle/>
          <a:p>
            <a:r>
              <a:rPr lang="es-AR" sz="4000" dirty="0"/>
              <a:t>Hace referencia a los gases y vapores producto de la combustión de materiales derivados del petróleo, como plásticos, polietilenos, policarbonatos, etc.</a:t>
            </a:r>
          </a:p>
          <a:p>
            <a:endParaRPr lang="es-AR" sz="4000" dirty="0"/>
          </a:p>
          <a:p>
            <a:r>
              <a:rPr lang="es-AR" sz="4000" dirty="0"/>
              <a:t>Provocan gases irritantes, asfixiantes simples y de envenenamiento.</a:t>
            </a:r>
          </a:p>
        </p:txBody>
      </p:sp>
    </p:spTree>
    <p:extLst>
      <p:ext uri="{BB962C8B-B14F-4D97-AF65-F5344CB8AC3E}">
        <p14:creationId xmlns:p14="http://schemas.microsoft.com/office/powerpoint/2010/main" val="3795815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279</TotalTime>
  <Words>367</Words>
  <Application>Microsoft Office PowerPoint</Application>
  <PresentationFormat>Panorámica</PresentationFormat>
  <Paragraphs>41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Presentación de PowerPoint</vt:lpstr>
      <vt:lpstr>Presentación de PowerPoint</vt:lpstr>
      <vt:lpstr>Gases </vt:lpstr>
      <vt:lpstr>Gases </vt:lpstr>
      <vt:lpstr>Líquidos inflamables/combustibles</vt:lpstr>
      <vt:lpstr>Líquidos inflamables/combustibles</vt:lpstr>
      <vt:lpstr>Solidos inflamables (metales combustibles)</vt:lpstr>
      <vt:lpstr>Solidos inflamables (metales combustibles)</vt:lpstr>
      <vt:lpstr>Tóxicos/venenoso</vt:lpstr>
      <vt:lpstr>Agentes extintores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Incendio vehicular</dc:title>
  <dc:creator>usuario</dc:creator>
  <cp:lastModifiedBy>usuario</cp:lastModifiedBy>
  <cp:revision>24</cp:revision>
  <dcterms:created xsi:type="dcterms:W3CDTF">2020-06-23T01:49:03Z</dcterms:created>
  <dcterms:modified xsi:type="dcterms:W3CDTF">2020-07-01T14:00:29Z</dcterms:modified>
</cp:coreProperties>
</file>